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053CAFF" w14:textId="77777777" w:rsidR="00603DAC" w:rsidRPr="00603DAC" w:rsidRDefault="00603DAC" w:rsidP="004B2577">
      <w:pPr>
        <w:widowControl w:val="0"/>
        <w:autoSpaceDE w:val="0"/>
        <w:autoSpaceDN w:val="0"/>
        <w:spacing w:before="74" w:after="0" w:line="574" w:lineRule="exact"/>
        <w:ind w:left="371" w:right="-10"/>
        <w:jc w:val="center"/>
        <w:rPr>
          <w:rFonts w:ascii="Arial" w:eastAsia="Calibri" w:hAnsi="Arial" w:cs="Arial"/>
          <w:b/>
          <w:sz w:val="48"/>
          <w:lang w:bidi="en-US"/>
        </w:rPr>
      </w:pPr>
      <w:r w:rsidRPr="00603DAC">
        <w:rPr>
          <w:rFonts w:ascii="Arial" w:eastAsia="Calibri" w:hAnsi="Arial" w:cs="Arial"/>
          <w:b/>
          <w:sz w:val="48"/>
          <w:lang w:bidi="en-US"/>
        </w:rPr>
        <w:t>INDEPENDENCE AMERICAN INSURANCE</w:t>
      </w:r>
      <w:r w:rsidRPr="00603DAC">
        <w:rPr>
          <w:rFonts w:ascii="Arial" w:eastAsia="Calibri" w:hAnsi="Arial" w:cs="Arial"/>
          <w:b/>
          <w:spacing w:val="-52"/>
          <w:sz w:val="48"/>
          <w:lang w:bidi="en-US"/>
        </w:rPr>
        <w:t xml:space="preserve"> </w:t>
      </w:r>
      <w:r w:rsidRPr="00603DAC">
        <w:rPr>
          <w:rFonts w:ascii="Arial" w:eastAsia="Calibri" w:hAnsi="Arial" w:cs="Arial"/>
          <w:b/>
          <w:sz w:val="48"/>
          <w:lang w:bidi="en-US"/>
        </w:rPr>
        <w:t>COMPANY</w:t>
      </w:r>
    </w:p>
    <w:p w14:paraId="799F4631" w14:textId="77777777" w:rsidR="00603DAC" w:rsidRPr="00603DAC" w:rsidRDefault="00603DAC" w:rsidP="00603DAC">
      <w:pPr>
        <w:widowControl w:val="0"/>
        <w:autoSpaceDE w:val="0"/>
        <w:autoSpaceDN w:val="0"/>
        <w:spacing w:after="0" w:line="281" w:lineRule="exact"/>
        <w:ind w:left="999" w:right="-10"/>
        <w:jc w:val="center"/>
        <w:outlineLvl w:val="0"/>
        <w:rPr>
          <w:rFonts w:ascii="Arial" w:eastAsia="Calibri" w:hAnsi="Arial" w:cs="Arial"/>
          <w:b/>
          <w:bCs/>
          <w:sz w:val="24"/>
          <w:szCs w:val="24"/>
          <w:lang w:bidi="en-US"/>
        </w:rPr>
      </w:pPr>
      <w:bookmarkStart w:id="0" w:name="_Toc29989594"/>
      <w:bookmarkStart w:id="1" w:name="_Toc29992380"/>
      <w:bookmarkStart w:id="2" w:name="_Toc29993170"/>
      <w:bookmarkStart w:id="3" w:name="_Toc29993446"/>
      <w:bookmarkStart w:id="4" w:name="_Toc29996348"/>
      <w:r w:rsidRPr="00603DAC">
        <w:rPr>
          <w:rFonts w:ascii="Arial" w:eastAsia="Calibri" w:hAnsi="Arial" w:cs="Arial"/>
          <w:b/>
          <w:bCs/>
          <w:sz w:val="24"/>
          <w:szCs w:val="24"/>
          <w:lang w:bidi="en-US"/>
        </w:rPr>
        <w:t>a Delaware Insurance Company</w:t>
      </w:r>
      <w:bookmarkEnd w:id="0"/>
      <w:bookmarkEnd w:id="1"/>
      <w:bookmarkEnd w:id="2"/>
      <w:bookmarkEnd w:id="3"/>
      <w:bookmarkEnd w:id="4"/>
    </w:p>
    <w:p w14:paraId="6E54B06C" w14:textId="6C3D6A93" w:rsidR="00890A6E" w:rsidRPr="00ED5949" w:rsidRDefault="00603DAC" w:rsidP="00603DAC">
      <w:pPr>
        <w:jc w:val="center"/>
        <w:rPr>
          <w:rFonts w:ascii="Arial" w:eastAsia="Calibri" w:hAnsi="Arial" w:cs="Arial"/>
          <w:b/>
          <w:sz w:val="24"/>
          <w:lang w:bidi="en-US"/>
        </w:rPr>
      </w:pPr>
      <w:r w:rsidRPr="00ED5949">
        <w:rPr>
          <w:rFonts w:ascii="Arial" w:eastAsia="Calibri" w:hAnsi="Arial" w:cs="Arial"/>
          <w:b/>
          <w:sz w:val="24"/>
          <w:lang w:bidi="en-US"/>
        </w:rPr>
        <w:t xml:space="preserve">Administrative Office: </w:t>
      </w:r>
      <w:r w:rsidR="000D4E08">
        <w:rPr>
          <w:rFonts w:ascii="Arial" w:eastAsia="Calibri" w:hAnsi="Arial" w:cs="Arial"/>
          <w:b/>
          <w:sz w:val="24"/>
          <w:lang w:bidi="en-US"/>
        </w:rPr>
        <w:t xml:space="preserve">11333 N. Scottsdale Rd., Ste. 160, Scottsdale, AZ </w:t>
      </w:r>
      <w:r w:rsidR="00985E8A">
        <w:rPr>
          <w:rFonts w:ascii="Arial" w:eastAsia="Calibri" w:hAnsi="Arial" w:cs="Arial"/>
          <w:b/>
          <w:sz w:val="24"/>
          <w:lang w:bidi="en-US"/>
        </w:rPr>
        <w:t>85254</w:t>
      </w:r>
    </w:p>
    <w:p w14:paraId="42010B5B" w14:textId="77777777" w:rsidR="00603DAC" w:rsidRPr="00ED5949" w:rsidRDefault="00603DAC" w:rsidP="00603DAC">
      <w:pPr>
        <w:jc w:val="center"/>
        <w:rPr>
          <w:rFonts w:ascii="Arial" w:eastAsia="Calibri" w:hAnsi="Arial" w:cs="Arial"/>
          <w:b/>
          <w:sz w:val="24"/>
          <w:lang w:bidi="en-US"/>
        </w:rPr>
      </w:pPr>
    </w:p>
    <w:p w14:paraId="3D1D8018" w14:textId="3A7A9D73" w:rsidR="00603DAC" w:rsidRPr="00ED5949" w:rsidRDefault="00603DAC" w:rsidP="00603DAC">
      <w:pPr>
        <w:spacing w:before="1"/>
        <w:ind w:right="-10"/>
        <w:jc w:val="center"/>
        <w:rPr>
          <w:rFonts w:ascii="Arial" w:hAnsi="Arial" w:cs="Arial"/>
          <w:b/>
          <w:sz w:val="72"/>
        </w:rPr>
      </w:pPr>
      <w:r w:rsidRPr="00ED5949">
        <w:rPr>
          <w:rFonts w:ascii="Arial" w:hAnsi="Arial" w:cs="Arial"/>
          <w:b/>
          <w:sz w:val="72"/>
        </w:rPr>
        <w:t>FIGO Pet Insurance Policy</w:t>
      </w:r>
    </w:p>
    <w:p w14:paraId="2FC7F0FC" w14:textId="77777777" w:rsidR="00603DAC" w:rsidRPr="00ED5949" w:rsidRDefault="00603DAC" w:rsidP="00603DAC">
      <w:pPr>
        <w:jc w:val="center"/>
        <w:rPr>
          <w:rFonts w:ascii="Arial" w:hAnsi="Arial" w:cs="Arial"/>
        </w:rPr>
      </w:pPr>
    </w:p>
    <w:p w14:paraId="2474CC57" w14:textId="77777777" w:rsidR="00603DAC" w:rsidRPr="00ED5949" w:rsidRDefault="00603DAC" w:rsidP="00603DAC">
      <w:pPr>
        <w:ind w:left="219" w:right="-10"/>
        <w:jc w:val="center"/>
        <w:rPr>
          <w:rFonts w:ascii="Arial" w:hAnsi="Arial" w:cs="Arial"/>
          <w:b/>
          <w:sz w:val="28"/>
        </w:rPr>
      </w:pPr>
      <w:r w:rsidRPr="00ED5949">
        <w:rPr>
          <w:rFonts w:ascii="Arial" w:hAnsi="Arial" w:cs="Arial"/>
          <w:b/>
          <w:sz w:val="28"/>
        </w:rPr>
        <w:t>TABLE OF CONTENTS</w:t>
      </w:r>
    </w:p>
    <w:sdt>
      <w:sdtPr>
        <w:rPr>
          <w:rFonts w:asciiTheme="minorHAnsi" w:eastAsiaTheme="minorHAnsi" w:hAnsiTheme="minorHAnsi" w:cstheme="minorBidi"/>
          <w:b w:val="0"/>
          <w:sz w:val="22"/>
          <w:szCs w:val="22"/>
        </w:rPr>
        <w:id w:val="2103372583"/>
        <w:docPartObj>
          <w:docPartGallery w:val="Table of Contents"/>
          <w:docPartUnique/>
        </w:docPartObj>
      </w:sdtPr>
      <w:sdtEndPr>
        <w:rPr>
          <w:bCs/>
          <w:noProof/>
          <w:sz w:val="20"/>
          <w:szCs w:val="20"/>
        </w:rPr>
      </w:sdtEndPr>
      <w:sdtContent>
        <w:p w14:paraId="2FCFE273" w14:textId="53E82F79" w:rsidR="00603DAC" w:rsidRPr="00ED5949" w:rsidRDefault="00603DAC" w:rsidP="00603DAC">
          <w:pPr>
            <w:pStyle w:val="TOCHeading"/>
          </w:pPr>
        </w:p>
        <w:p w14:paraId="552F1C22" w14:textId="7C9D8162" w:rsidR="00811E36" w:rsidRPr="00ED5949" w:rsidRDefault="00603DAC">
          <w:pPr>
            <w:pStyle w:val="TOC1"/>
            <w:tabs>
              <w:tab w:val="right" w:leader="dot" w:pos="10790"/>
            </w:tabs>
            <w:rPr>
              <w:rFonts w:ascii="Arial" w:eastAsiaTheme="minorEastAsia" w:hAnsi="Arial" w:cs="Arial"/>
              <w:noProof/>
              <w:sz w:val="20"/>
              <w:szCs w:val="20"/>
            </w:rPr>
          </w:pPr>
          <w:r w:rsidRPr="00CA53E5">
            <w:rPr>
              <w:rFonts w:ascii="Arial" w:hAnsi="Arial" w:cs="Arial"/>
              <w:sz w:val="20"/>
              <w:szCs w:val="20"/>
            </w:rPr>
            <w:fldChar w:fldCharType="begin"/>
          </w:r>
          <w:r w:rsidRPr="00ED5949">
            <w:rPr>
              <w:rFonts w:ascii="Arial" w:hAnsi="Arial" w:cs="Arial"/>
              <w:sz w:val="20"/>
              <w:szCs w:val="20"/>
            </w:rPr>
            <w:instrText xml:space="preserve"> TOC \o "1-3" \h \z \u </w:instrText>
          </w:r>
          <w:r w:rsidRPr="00CA53E5">
            <w:rPr>
              <w:rFonts w:ascii="Arial" w:hAnsi="Arial" w:cs="Arial"/>
              <w:sz w:val="20"/>
              <w:szCs w:val="20"/>
            </w:rPr>
            <w:fldChar w:fldCharType="separate"/>
          </w:r>
          <w:hyperlink w:anchor="_Toc29996349" w:history="1">
            <w:r w:rsidR="00811E36" w:rsidRPr="00ED5949">
              <w:rPr>
                <w:rStyle w:val="Hyperlink"/>
                <w:rFonts w:ascii="Arial" w:hAnsi="Arial" w:cs="Arial"/>
                <w:noProof/>
                <w:sz w:val="20"/>
                <w:szCs w:val="20"/>
              </w:rPr>
              <w:t>INSURING AGREEMENT</w:t>
            </w:r>
            <w:r w:rsidR="00811E36" w:rsidRPr="00ED5949">
              <w:rPr>
                <w:rFonts w:ascii="Arial" w:hAnsi="Arial" w:cs="Arial"/>
                <w:noProof/>
                <w:webHidden/>
                <w:sz w:val="20"/>
                <w:szCs w:val="20"/>
              </w:rPr>
              <w:tab/>
            </w:r>
            <w:r w:rsidR="001B2130">
              <w:rPr>
                <w:rFonts w:ascii="Arial" w:hAnsi="Arial" w:cs="Arial"/>
                <w:noProof/>
                <w:webHidden/>
                <w:sz w:val="20"/>
                <w:szCs w:val="20"/>
              </w:rPr>
              <w:t>2</w:t>
            </w:r>
          </w:hyperlink>
        </w:p>
        <w:p w14:paraId="0B5733B3" w14:textId="77777777" w:rsidR="00811E36" w:rsidRPr="00ED5949" w:rsidRDefault="00811E36">
          <w:pPr>
            <w:pStyle w:val="TOC1"/>
            <w:tabs>
              <w:tab w:val="right" w:leader="dot" w:pos="10790"/>
            </w:tabs>
            <w:rPr>
              <w:rFonts w:ascii="Arial" w:eastAsiaTheme="minorEastAsia" w:hAnsi="Arial" w:cs="Arial"/>
              <w:noProof/>
              <w:sz w:val="20"/>
              <w:szCs w:val="20"/>
            </w:rPr>
          </w:pPr>
          <w:hyperlink w:anchor="_Toc29996350" w:history="1">
            <w:r w:rsidRPr="00ED5949">
              <w:rPr>
                <w:rStyle w:val="Hyperlink"/>
                <w:rFonts w:ascii="Arial" w:hAnsi="Arial" w:cs="Arial"/>
                <w:noProof/>
                <w:sz w:val="20"/>
                <w:szCs w:val="20"/>
              </w:rPr>
              <w:t>PART I – DEFINITIONS</w:t>
            </w:r>
            <w:r w:rsidRPr="00ED5949">
              <w:rPr>
                <w:rFonts w:ascii="Arial" w:hAnsi="Arial" w:cs="Arial"/>
                <w:noProof/>
                <w:webHidden/>
                <w:sz w:val="20"/>
                <w:szCs w:val="20"/>
              </w:rPr>
              <w:tab/>
            </w:r>
            <w:r w:rsidR="001B2130">
              <w:rPr>
                <w:rFonts w:ascii="Arial" w:hAnsi="Arial" w:cs="Arial"/>
                <w:noProof/>
                <w:webHidden/>
                <w:sz w:val="20"/>
                <w:szCs w:val="20"/>
              </w:rPr>
              <w:t>2</w:t>
            </w:r>
          </w:hyperlink>
        </w:p>
        <w:p w14:paraId="2B670A5C" w14:textId="6D2D4B22" w:rsidR="00811E36" w:rsidRPr="00ED5949" w:rsidRDefault="00811E36">
          <w:pPr>
            <w:pStyle w:val="TOC1"/>
            <w:tabs>
              <w:tab w:val="right" w:leader="dot" w:pos="10790"/>
            </w:tabs>
            <w:rPr>
              <w:rFonts w:ascii="Arial" w:eastAsiaTheme="minorEastAsia" w:hAnsi="Arial" w:cs="Arial"/>
              <w:noProof/>
              <w:sz w:val="20"/>
              <w:szCs w:val="20"/>
            </w:rPr>
          </w:pPr>
          <w:hyperlink w:anchor="_Toc29996351" w:history="1">
            <w:r w:rsidRPr="00ED5949">
              <w:rPr>
                <w:rStyle w:val="Hyperlink"/>
                <w:rFonts w:ascii="Arial" w:hAnsi="Arial" w:cs="Arial"/>
                <w:noProof/>
                <w:spacing w:val="-6"/>
                <w:sz w:val="20"/>
                <w:szCs w:val="20"/>
              </w:rPr>
              <w:t xml:space="preserve">PART </w:t>
            </w:r>
            <w:r w:rsidRPr="00ED5949">
              <w:rPr>
                <w:rStyle w:val="Hyperlink"/>
                <w:rFonts w:ascii="Arial" w:hAnsi="Arial" w:cs="Arial"/>
                <w:noProof/>
                <w:sz w:val="20"/>
                <w:szCs w:val="20"/>
              </w:rPr>
              <w:t>II –</w:t>
            </w:r>
            <w:r w:rsidRPr="00ED5949">
              <w:rPr>
                <w:rStyle w:val="Hyperlink"/>
                <w:rFonts w:ascii="Arial" w:hAnsi="Arial" w:cs="Arial"/>
                <w:noProof/>
                <w:spacing w:val="6"/>
                <w:sz w:val="20"/>
                <w:szCs w:val="20"/>
              </w:rPr>
              <w:t xml:space="preserve"> </w:t>
            </w:r>
            <w:r w:rsidRPr="00ED5949">
              <w:rPr>
                <w:rStyle w:val="Hyperlink"/>
                <w:rFonts w:ascii="Arial" w:hAnsi="Arial" w:cs="Arial"/>
                <w:noProof/>
                <w:sz w:val="20"/>
                <w:szCs w:val="20"/>
              </w:rPr>
              <w:t>CONDITIONS</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_Toc29996351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4</w:t>
            </w:r>
            <w:r w:rsidRPr="00ED5949">
              <w:rPr>
                <w:rFonts w:ascii="Arial" w:hAnsi="Arial" w:cs="Arial"/>
                <w:noProof/>
                <w:webHidden/>
                <w:sz w:val="20"/>
                <w:szCs w:val="20"/>
              </w:rPr>
              <w:fldChar w:fldCharType="end"/>
            </w:r>
          </w:hyperlink>
        </w:p>
        <w:p w14:paraId="2B0524F8" w14:textId="7DA858D3" w:rsidR="00811E36" w:rsidRPr="00ED5949" w:rsidRDefault="00811E36">
          <w:pPr>
            <w:pStyle w:val="TOC1"/>
            <w:tabs>
              <w:tab w:val="right" w:leader="dot" w:pos="10790"/>
            </w:tabs>
            <w:rPr>
              <w:rFonts w:ascii="Arial" w:eastAsiaTheme="minorEastAsia" w:hAnsi="Arial" w:cs="Arial"/>
              <w:noProof/>
              <w:sz w:val="20"/>
              <w:szCs w:val="20"/>
            </w:rPr>
          </w:pPr>
          <w:hyperlink w:anchor="_Toc29996352" w:history="1">
            <w:r w:rsidRPr="00ED5949">
              <w:rPr>
                <w:rStyle w:val="Hyperlink"/>
                <w:rFonts w:ascii="Arial" w:hAnsi="Arial" w:cs="Arial"/>
                <w:noProof/>
                <w:sz w:val="20"/>
                <w:szCs w:val="20"/>
              </w:rPr>
              <w:t>PART III – COVERAGE</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_Toc29996352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4</w:t>
            </w:r>
            <w:r w:rsidRPr="00ED5949">
              <w:rPr>
                <w:rFonts w:ascii="Arial" w:hAnsi="Arial" w:cs="Arial"/>
                <w:noProof/>
                <w:webHidden/>
                <w:sz w:val="20"/>
                <w:szCs w:val="20"/>
              </w:rPr>
              <w:fldChar w:fldCharType="end"/>
            </w:r>
          </w:hyperlink>
        </w:p>
        <w:p w14:paraId="7F6804BF" w14:textId="3E64920F" w:rsidR="00811E36" w:rsidRPr="00ED5949" w:rsidRDefault="00811E36">
          <w:pPr>
            <w:pStyle w:val="TOC1"/>
            <w:tabs>
              <w:tab w:val="right" w:leader="dot" w:pos="10790"/>
            </w:tabs>
            <w:rPr>
              <w:rFonts w:ascii="Arial" w:eastAsiaTheme="minorEastAsia" w:hAnsi="Arial" w:cs="Arial"/>
              <w:noProof/>
              <w:sz w:val="20"/>
              <w:szCs w:val="20"/>
            </w:rPr>
          </w:pPr>
          <w:hyperlink w:anchor="_Toc29996358" w:history="1">
            <w:r w:rsidRPr="00ED5949">
              <w:rPr>
                <w:rStyle w:val="Hyperlink"/>
                <w:rFonts w:ascii="Arial" w:hAnsi="Arial" w:cs="Arial"/>
                <w:noProof/>
                <w:sz w:val="20"/>
                <w:szCs w:val="20"/>
              </w:rPr>
              <w:t>PART IV – EXCLUSIONS</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_Toc29996358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5</w:t>
            </w:r>
            <w:r w:rsidRPr="00ED5949">
              <w:rPr>
                <w:rFonts w:ascii="Arial" w:hAnsi="Arial" w:cs="Arial"/>
                <w:noProof/>
                <w:webHidden/>
                <w:sz w:val="20"/>
                <w:szCs w:val="20"/>
              </w:rPr>
              <w:fldChar w:fldCharType="end"/>
            </w:r>
          </w:hyperlink>
        </w:p>
        <w:p w14:paraId="548B1E9A" w14:textId="33442995" w:rsidR="00811E36" w:rsidRPr="00ED5949" w:rsidRDefault="00811E36">
          <w:pPr>
            <w:pStyle w:val="TOC1"/>
            <w:tabs>
              <w:tab w:val="right" w:leader="dot" w:pos="10790"/>
            </w:tabs>
            <w:rPr>
              <w:rFonts w:ascii="Arial" w:eastAsiaTheme="minorEastAsia" w:hAnsi="Arial" w:cs="Arial"/>
              <w:noProof/>
              <w:sz w:val="20"/>
              <w:szCs w:val="20"/>
            </w:rPr>
          </w:pPr>
          <w:hyperlink w:anchor="_Toc29996359" w:history="1">
            <w:r w:rsidRPr="00ED5949">
              <w:rPr>
                <w:rStyle w:val="Hyperlink"/>
                <w:rFonts w:ascii="Arial" w:hAnsi="Arial" w:cs="Arial"/>
                <w:noProof/>
                <w:sz w:val="20"/>
                <w:szCs w:val="20"/>
              </w:rPr>
              <w:t>PART V – LIMITS OF INSURANCE</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_Toc29996359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8</w:t>
            </w:r>
            <w:r w:rsidRPr="00ED5949">
              <w:rPr>
                <w:rFonts w:ascii="Arial" w:hAnsi="Arial" w:cs="Arial"/>
                <w:noProof/>
                <w:webHidden/>
                <w:sz w:val="20"/>
                <w:szCs w:val="20"/>
              </w:rPr>
              <w:fldChar w:fldCharType="end"/>
            </w:r>
          </w:hyperlink>
        </w:p>
        <w:p w14:paraId="7821E6AA" w14:textId="58FC14B1" w:rsidR="00811E36" w:rsidRPr="00ED5949" w:rsidRDefault="00811E36">
          <w:pPr>
            <w:pStyle w:val="TOC1"/>
            <w:tabs>
              <w:tab w:val="right" w:leader="dot" w:pos="10790"/>
            </w:tabs>
            <w:rPr>
              <w:rFonts w:ascii="Arial" w:eastAsiaTheme="minorEastAsia" w:hAnsi="Arial" w:cs="Arial"/>
              <w:noProof/>
              <w:sz w:val="20"/>
              <w:szCs w:val="20"/>
            </w:rPr>
          </w:pPr>
          <w:hyperlink w:anchor="_Toc29996360" w:history="1">
            <w:r w:rsidRPr="00ED5949">
              <w:rPr>
                <w:rStyle w:val="Hyperlink"/>
                <w:rFonts w:ascii="Arial" w:hAnsi="Arial" w:cs="Arial"/>
                <w:noProof/>
                <w:sz w:val="20"/>
                <w:szCs w:val="20"/>
              </w:rPr>
              <w:t xml:space="preserve">Part VI - </w:t>
            </w:r>
            <w:r w:rsidR="004B26E2">
              <w:rPr>
                <w:rStyle w:val="Hyperlink"/>
                <w:rFonts w:ascii="Arial" w:hAnsi="Arial" w:cs="Arial"/>
                <w:noProof/>
                <w:sz w:val="20"/>
                <w:szCs w:val="20"/>
              </w:rPr>
              <w:t>GENERAL</w:t>
            </w:r>
            <w:r w:rsidRPr="00ED5949">
              <w:rPr>
                <w:rStyle w:val="Hyperlink"/>
                <w:rFonts w:ascii="Arial" w:hAnsi="Arial" w:cs="Arial"/>
                <w:noProof/>
                <w:sz w:val="20"/>
                <w:szCs w:val="20"/>
              </w:rPr>
              <w:t xml:space="preserve"> PROVISIONS</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_Toc29996360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8</w:t>
            </w:r>
            <w:r w:rsidRPr="00ED5949">
              <w:rPr>
                <w:rFonts w:ascii="Arial" w:hAnsi="Arial" w:cs="Arial"/>
                <w:noProof/>
                <w:webHidden/>
                <w:sz w:val="20"/>
                <w:szCs w:val="20"/>
              </w:rPr>
              <w:fldChar w:fldCharType="end"/>
            </w:r>
          </w:hyperlink>
        </w:p>
        <w:p w14:paraId="479AF71A" w14:textId="59B2A2CA" w:rsidR="00811E36" w:rsidRPr="00ED5949" w:rsidRDefault="00811E36">
          <w:pPr>
            <w:pStyle w:val="TOC1"/>
            <w:tabs>
              <w:tab w:val="right" w:leader="dot" w:pos="10790"/>
            </w:tabs>
            <w:rPr>
              <w:rFonts w:ascii="Arial" w:eastAsiaTheme="minorEastAsia" w:hAnsi="Arial" w:cs="Arial"/>
              <w:noProof/>
              <w:sz w:val="20"/>
              <w:szCs w:val="20"/>
            </w:rPr>
          </w:pPr>
          <w:hyperlink w:anchor="_Toc29996385" w:history="1">
            <w:r w:rsidRPr="00ED5949">
              <w:rPr>
                <w:rStyle w:val="Hyperlink"/>
                <w:rFonts w:ascii="Arial" w:hAnsi="Arial" w:cs="Arial"/>
                <w:noProof/>
                <w:sz w:val="20"/>
                <w:szCs w:val="20"/>
              </w:rPr>
              <w:t>PART VII – HOW TO FILE A CLAIM</w:t>
            </w:r>
            <w:r w:rsidRPr="00ED5949">
              <w:rPr>
                <w:rFonts w:ascii="Arial" w:hAnsi="Arial" w:cs="Arial"/>
                <w:noProof/>
                <w:webHidden/>
                <w:sz w:val="20"/>
                <w:szCs w:val="20"/>
              </w:rPr>
              <w:tab/>
            </w:r>
            <w:r w:rsidRPr="00ED5949">
              <w:rPr>
                <w:rFonts w:ascii="Arial" w:hAnsi="Arial" w:cs="Arial"/>
                <w:noProof/>
                <w:webHidden/>
                <w:sz w:val="20"/>
                <w:szCs w:val="20"/>
              </w:rPr>
              <w:fldChar w:fldCharType="begin"/>
            </w:r>
            <w:r w:rsidRPr="00ED5949">
              <w:rPr>
                <w:rFonts w:ascii="Arial" w:hAnsi="Arial" w:cs="Arial"/>
                <w:noProof/>
                <w:webHidden/>
                <w:sz w:val="20"/>
                <w:szCs w:val="20"/>
              </w:rPr>
              <w:instrText xml:space="preserve"> PAGEREF _Toc29996385 \h </w:instrText>
            </w:r>
            <w:r w:rsidRPr="00ED5949">
              <w:rPr>
                <w:rFonts w:ascii="Arial" w:hAnsi="Arial" w:cs="Arial"/>
                <w:noProof/>
                <w:webHidden/>
                <w:sz w:val="20"/>
                <w:szCs w:val="20"/>
              </w:rPr>
            </w:r>
            <w:r w:rsidRPr="00ED5949">
              <w:rPr>
                <w:rFonts w:ascii="Arial" w:hAnsi="Arial" w:cs="Arial"/>
                <w:noProof/>
                <w:webHidden/>
                <w:sz w:val="20"/>
                <w:szCs w:val="20"/>
              </w:rPr>
              <w:fldChar w:fldCharType="separate"/>
            </w:r>
            <w:r w:rsidR="00865DA9">
              <w:rPr>
                <w:rFonts w:ascii="Arial" w:hAnsi="Arial" w:cs="Arial"/>
                <w:noProof/>
                <w:webHidden/>
                <w:sz w:val="20"/>
                <w:szCs w:val="20"/>
              </w:rPr>
              <w:t>11</w:t>
            </w:r>
            <w:r w:rsidRPr="00ED5949">
              <w:rPr>
                <w:rFonts w:ascii="Arial" w:hAnsi="Arial" w:cs="Arial"/>
                <w:noProof/>
                <w:webHidden/>
                <w:sz w:val="20"/>
                <w:szCs w:val="20"/>
              </w:rPr>
              <w:fldChar w:fldCharType="end"/>
            </w:r>
          </w:hyperlink>
        </w:p>
        <w:p w14:paraId="1F06774A" w14:textId="3FED2AE9" w:rsidR="00603DAC" w:rsidRPr="00ED5949" w:rsidRDefault="00811E36" w:rsidP="00811E36">
          <w:pPr>
            <w:pStyle w:val="TOC1"/>
            <w:tabs>
              <w:tab w:val="right" w:leader="dot" w:pos="10790"/>
            </w:tabs>
            <w:rPr>
              <w:rFonts w:ascii="Arial" w:hAnsi="Arial" w:cs="Arial"/>
              <w:sz w:val="20"/>
              <w:szCs w:val="20"/>
            </w:rPr>
          </w:pPr>
          <w:hyperlink w:anchor="_Toc29996391" w:history="1">
            <w:r w:rsidRPr="00ED5949">
              <w:rPr>
                <w:rStyle w:val="Hyperlink"/>
                <w:rFonts w:ascii="Arial" w:hAnsi="Arial" w:cs="Arial"/>
                <w:noProof/>
                <w:sz w:val="20"/>
                <w:szCs w:val="20"/>
              </w:rPr>
              <w:t xml:space="preserve">PART VIII – APPEALS AND </w:t>
            </w:r>
            <w:r w:rsidRPr="00CA53E5">
              <w:rPr>
                <w:rStyle w:val="Hyperlink"/>
                <w:rFonts w:ascii="Arial" w:hAnsi="Arial" w:cs="Arial"/>
                <w:noProof/>
                <w:sz w:val="20"/>
                <w:szCs w:val="20"/>
              </w:rPr>
              <w:t>COMPLAINTS</w:t>
            </w:r>
          </w:hyperlink>
          <w:r w:rsidR="00603DAC" w:rsidRPr="00CA53E5">
            <w:rPr>
              <w:rFonts w:ascii="Arial" w:hAnsi="Arial" w:cs="Arial"/>
              <w:bCs/>
              <w:noProof/>
              <w:sz w:val="20"/>
              <w:szCs w:val="20"/>
            </w:rPr>
            <w:fldChar w:fldCharType="end"/>
          </w:r>
          <w:r w:rsidR="00CA53E5">
            <w:rPr>
              <w:rFonts w:ascii="Arial" w:hAnsi="Arial" w:cs="Arial"/>
              <w:bCs/>
              <w:noProof/>
              <w:sz w:val="20"/>
              <w:szCs w:val="20"/>
            </w:rPr>
            <w:t xml:space="preserve">……………………………………………………………………………………..   </w:t>
          </w:r>
          <w:r w:rsidR="00CA53E5" w:rsidRPr="00CA53E5">
            <w:rPr>
              <w:rFonts w:ascii="Arial" w:hAnsi="Arial" w:cs="Arial"/>
              <w:bCs/>
              <w:noProof/>
              <w:sz w:val="20"/>
              <w:szCs w:val="20"/>
            </w:rPr>
            <w:t>1</w:t>
          </w:r>
          <w:r w:rsidR="00676186" w:rsidRPr="00CA53E5">
            <w:rPr>
              <w:rFonts w:ascii="Arial" w:hAnsi="Arial" w:cs="Arial"/>
              <w:bCs/>
              <w:noProof/>
              <w:sz w:val="20"/>
              <w:szCs w:val="20"/>
            </w:rPr>
            <w:t>3</w:t>
          </w:r>
        </w:p>
      </w:sdtContent>
    </w:sdt>
    <w:p w14:paraId="561B195D" w14:textId="77777777" w:rsidR="00603DAC" w:rsidRPr="00ED5949" w:rsidRDefault="00603DAC" w:rsidP="00603DAC">
      <w:pPr>
        <w:jc w:val="center"/>
        <w:rPr>
          <w:rFonts w:ascii="Arial" w:hAnsi="Arial" w:cs="Arial"/>
        </w:rPr>
      </w:pPr>
    </w:p>
    <w:p w14:paraId="68A8E990" w14:textId="77777777" w:rsidR="00603DAC" w:rsidRPr="00ED5949" w:rsidRDefault="00603DAC">
      <w:pPr>
        <w:rPr>
          <w:rFonts w:ascii="Arial" w:hAnsi="Arial" w:cs="Arial"/>
        </w:rPr>
      </w:pPr>
      <w:r w:rsidRPr="00ED5949">
        <w:rPr>
          <w:rFonts w:ascii="Arial" w:hAnsi="Arial" w:cs="Arial"/>
        </w:rPr>
        <w:br w:type="page"/>
      </w:r>
    </w:p>
    <w:p w14:paraId="33151EEB" w14:textId="77777777" w:rsidR="00603DAC" w:rsidRPr="00ED5949" w:rsidRDefault="00603DAC" w:rsidP="00603DAC">
      <w:pPr>
        <w:pStyle w:val="Heading1"/>
      </w:pPr>
      <w:bookmarkStart w:id="5" w:name="_Toc29989595"/>
      <w:bookmarkStart w:id="6" w:name="_Toc29992288"/>
      <w:bookmarkStart w:id="7" w:name="_Toc29992381"/>
      <w:bookmarkStart w:id="8" w:name="_Toc29996349"/>
      <w:r w:rsidRPr="00ED5949">
        <w:lastRenderedPageBreak/>
        <w:t>INSURING AGREEMENT</w:t>
      </w:r>
      <w:bookmarkEnd w:id="5"/>
      <w:bookmarkEnd w:id="6"/>
      <w:bookmarkEnd w:id="7"/>
      <w:bookmarkEnd w:id="8"/>
    </w:p>
    <w:p w14:paraId="4C4FDC89" w14:textId="77777777" w:rsidR="00603DAC" w:rsidRPr="00ED5949" w:rsidRDefault="00603DAC" w:rsidP="00603DAC">
      <w:pPr>
        <w:pStyle w:val="BodyText"/>
        <w:spacing w:before="6"/>
        <w:ind w:right="-10"/>
        <w:rPr>
          <w:rFonts w:ascii="Arial" w:hAnsi="Arial" w:cs="Arial"/>
          <w:b/>
          <w:sz w:val="14"/>
        </w:rPr>
      </w:pPr>
    </w:p>
    <w:p w14:paraId="2ECC5255" w14:textId="77777777" w:rsidR="00603DAC" w:rsidRPr="00ED5949" w:rsidRDefault="00603DAC" w:rsidP="0079519F">
      <w:pPr>
        <w:pStyle w:val="BodyText"/>
        <w:tabs>
          <w:tab w:val="left" w:pos="10350"/>
        </w:tabs>
        <w:ind w:left="274" w:right="-14"/>
        <w:jc w:val="both"/>
        <w:rPr>
          <w:rFonts w:ascii="Arial" w:hAnsi="Arial" w:cs="Arial"/>
          <w:sz w:val="20"/>
          <w:szCs w:val="20"/>
        </w:rPr>
      </w:pPr>
      <w:r w:rsidRPr="009C78EB">
        <w:rPr>
          <w:rFonts w:ascii="Arial" w:hAnsi="Arial" w:cs="Arial"/>
          <w:b/>
          <w:spacing w:val="-4"/>
          <w:sz w:val="20"/>
          <w:szCs w:val="20"/>
        </w:rPr>
        <w:t>We</w:t>
      </w:r>
      <w:r w:rsidRPr="00ED5949">
        <w:rPr>
          <w:rFonts w:ascii="Arial" w:hAnsi="Arial" w:cs="Arial"/>
          <w:spacing w:val="-7"/>
          <w:sz w:val="20"/>
          <w:szCs w:val="20"/>
        </w:rPr>
        <w:t xml:space="preserve"> </w:t>
      </w:r>
      <w:r w:rsidRPr="00ED5949">
        <w:rPr>
          <w:rFonts w:ascii="Arial" w:hAnsi="Arial" w:cs="Arial"/>
          <w:sz w:val="20"/>
          <w:szCs w:val="20"/>
        </w:rPr>
        <w:t>will</w:t>
      </w:r>
      <w:r w:rsidRPr="00ED5949">
        <w:rPr>
          <w:rFonts w:ascii="Arial" w:hAnsi="Arial" w:cs="Arial"/>
          <w:spacing w:val="-5"/>
          <w:sz w:val="20"/>
          <w:szCs w:val="20"/>
        </w:rPr>
        <w:t xml:space="preserve"> </w:t>
      </w:r>
      <w:r w:rsidRPr="00ED5949">
        <w:rPr>
          <w:rFonts w:ascii="Arial" w:hAnsi="Arial" w:cs="Arial"/>
          <w:sz w:val="20"/>
          <w:szCs w:val="20"/>
        </w:rPr>
        <w:t>provide</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4"/>
          <w:sz w:val="20"/>
          <w:szCs w:val="20"/>
        </w:rPr>
        <w:t xml:space="preserve"> </w:t>
      </w:r>
      <w:r w:rsidRPr="00ED5949">
        <w:rPr>
          <w:rFonts w:ascii="Arial" w:hAnsi="Arial" w:cs="Arial"/>
          <w:sz w:val="20"/>
          <w:szCs w:val="20"/>
        </w:rPr>
        <w:t>insurance</w:t>
      </w:r>
      <w:r w:rsidRPr="00ED5949">
        <w:rPr>
          <w:rFonts w:ascii="Arial" w:hAnsi="Arial" w:cs="Arial"/>
          <w:spacing w:val="-5"/>
          <w:sz w:val="20"/>
          <w:szCs w:val="20"/>
        </w:rPr>
        <w:t xml:space="preserve"> </w:t>
      </w:r>
      <w:r w:rsidRPr="00ED5949">
        <w:rPr>
          <w:rFonts w:ascii="Arial" w:hAnsi="Arial" w:cs="Arial"/>
          <w:sz w:val="20"/>
          <w:szCs w:val="20"/>
        </w:rPr>
        <w:t>described</w:t>
      </w:r>
      <w:r w:rsidRPr="00ED5949">
        <w:rPr>
          <w:rFonts w:ascii="Arial" w:hAnsi="Arial" w:cs="Arial"/>
          <w:spacing w:val="-4"/>
          <w:sz w:val="20"/>
          <w:szCs w:val="20"/>
        </w:rPr>
        <w:t xml:space="preserve"> </w:t>
      </w:r>
      <w:r w:rsidRPr="00ED5949">
        <w:rPr>
          <w:rFonts w:ascii="Arial" w:hAnsi="Arial" w:cs="Arial"/>
          <w:sz w:val="20"/>
          <w:szCs w:val="20"/>
        </w:rPr>
        <w:t>in</w:t>
      </w:r>
      <w:r w:rsidRPr="00ED5949">
        <w:rPr>
          <w:rFonts w:ascii="Arial" w:hAnsi="Arial" w:cs="Arial"/>
          <w:spacing w:val="-5"/>
          <w:sz w:val="20"/>
          <w:szCs w:val="20"/>
        </w:rPr>
        <w:t xml:space="preserve"> </w:t>
      </w:r>
      <w:r w:rsidRPr="00ED5949">
        <w:rPr>
          <w:rFonts w:ascii="Arial" w:hAnsi="Arial" w:cs="Arial"/>
          <w:sz w:val="20"/>
          <w:szCs w:val="20"/>
        </w:rPr>
        <w:t>this</w:t>
      </w:r>
      <w:r w:rsidRPr="00ED5949">
        <w:rPr>
          <w:rFonts w:ascii="Arial" w:hAnsi="Arial" w:cs="Arial"/>
          <w:spacing w:val="-7"/>
          <w:sz w:val="20"/>
          <w:szCs w:val="20"/>
        </w:rPr>
        <w:t xml:space="preserve"> </w:t>
      </w:r>
      <w:r w:rsidR="0079519F" w:rsidRPr="0079519F">
        <w:rPr>
          <w:rFonts w:ascii="Arial" w:hAnsi="Arial" w:cs="Arial"/>
          <w:b/>
          <w:spacing w:val="-7"/>
          <w:sz w:val="20"/>
          <w:szCs w:val="20"/>
        </w:rPr>
        <w:t>P</w:t>
      </w:r>
      <w:r w:rsidRPr="0079519F">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in</w:t>
      </w:r>
      <w:r w:rsidRPr="00ED5949">
        <w:rPr>
          <w:rFonts w:ascii="Arial" w:hAnsi="Arial" w:cs="Arial"/>
          <w:spacing w:val="-5"/>
          <w:sz w:val="20"/>
          <w:szCs w:val="20"/>
        </w:rPr>
        <w:t xml:space="preserve"> </w:t>
      </w:r>
      <w:r w:rsidRPr="00ED5949">
        <w:rPr>
          <w:rFonts w:ascii="Arial" w:hAnsi="Arial" w:cs="Arial"/>
          <w:sz w:val="20"/>
          <w:szCs w:val="20"/>
        </w:rPr>
        <w:t>return</w:t>
      </w:r>
      <w:r w:rsidRPr="00ED5949">
        <w:rPr>
          <w:rFonts w:ascii="Arial" w:hAnsi="Arial" w:cs="Arial"/>
          <w:spacing w:val="-6"/>
          <w:sz w:val="20"/>
          <w:szCs w:val="20"/>
        </w:rPr>
        <w:t xml:space="preserve"> </w:t>
      </w:r>
      <w:r w:rsidRPr="00ED5949">
        <w:rPr>
          <w:rFonts w:ascii="Arial" w:hAnsi="Arial" w:cs="Arial"/>
          <w:sz w:val="20"/>
          <w:szCs w:val="20"/>
        </w:rPr>
        <w:t>for</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5"/>
          <w:sz w:val="20"/>
          <w:szCs w:val="20"/>
        </w:rPr>
        <w:t xml:space="preserve"> </w:t>
      </w:r>
      <w:r w:rsidRPr="00ED5949">
        <w:rPr>
          <w:rFonts w:ascii="Arial" w:hAnsi="Arial" w:cs="Arial"/>
          <w:sz w:val="20"/>
          <w:szCs w:val="20"/>
        </w:rPr>
        <w:t>premium</w:t>
      </w:r>
      <w:r w:rsidRPr="00ED5949">
        <w:rPr>
          <w:rFonts w:ascii="Arial" w:hAnsi="Arial" w:cs="Arial"/>
          <w:spacing w:val="-6"/>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r w:rsidRPr="00ED5949">
        <w:rPr>
          <w:rFonts w:ascii="Arial" w:hAnsi="Arial" w:cs="Arial"/>
          <w:sz w:val="20"/>
          <w:szCs w:val="20"/>
        </w:rPr>
        <w:t>compliance</w:t>
      </w:r>
      <w:r w:rsidRPr="00ED5949">
        <w:rPr>
          <w:rFonts w:ascii="Arial" w:hAnsi="Arial" w:cs="Arial"/>
          <w:spacing w:val="-4"/>
          <w:sz w:val="20"/>
          <w:szCs w:val="20"/>
        </w:rPr>
        <w:t xml:space="preserve"> </w:t>
      </w:r>
      <w:r w:rsidRPr="00ED5949">
        <w:rPr>
          <w:rFonts w:ascii="Arial" w:hAnsi="Arial" w:cs="Arial"/>
          <w:sz w:val="20"/>
          <w:szCs w:val="20"/>
        </w:rPr>
        <w:t>with</w:t>
      </w:r>
      <w:r w:rsidRPr="00ED5949">
        <w:rPr>
          <w:rFonts w:ascii="Arial" w:hAnsi="Arial" w:cs="Arial"/>
          <w:spacing w:val="-6"/>
          <w:sz w:val="20"/>
          <w:szCs w:val="20"/>
        </w:rPr>
        <w:t xml:space="preserve"> </w:t>
      </w:r>
      <w:r w:rsidRPr="00ED5949">
        <w:rPr>
          <w:rFonts w:ascii="Arial" w:hAnsi="Arial" w:cs="Arial"/>
          <w:sz w:val="20"/>
          <w:szCs w:val="20"/>
        </w:rPr>
        <w:t>all</w:t>
      </w:r>
      <w:r w:rsidRPr="00ED5949">
        <w:rPr>
          <w:rFonts w:ascii="Arial" w:hAnsi="Arial" w:cs="Arial"/>
          <w:spacing w:val="-5"/>
          <w:sz w:val="20"/>
          <w:szCs w:val="20"/>
        </w:rPr>
        <w:t xml:space="preserve"> </w:t>
      </w:r>
      <w:r w:rsidRPr="00ED5949">
        <w:rPr>
          <w:rFonts w:ascii="Arial" w:hAnsi="Arial" w:cs="Arial"/>
          <w:sz w:val="20"/>
          <w:szCs w:val="20"/>
        </w:rPr>
        <w:t xml:space="preserve">applicable </w:t>
      </w:r>
      <w:r w:rsidR="0079519F" w:rsidRPr="0079519F">
        <w:rPr>
          <w:rFonts w:ascii="Arial" w:hAnsi="Arial" w:cs="Arial"/>
          <w:b/>
          <w:sz w:val="20"/>
          <w:szCs w:val="20"/>
        </w:rPr>
        <w:t>P</w:t>
      </w:r>
      <w:r w:rsidRPr="0079519F">
        <w:rPr>
          <w:rFonts w:ascii="Arial" w:hAnsi="Arial" w:cs="Arial"/>
          <w:b/>
          <w:sz w:val="20"/>
          <w:szCs w:val="20"/>
        </w:rPr>
        <w:t>olicy</w:t>
      </w:r>
      <w:r w:rsidRPr="00ED5949">
        <w:rPr>
          <w:rFonts w:ascii="Arial" w:hAnsi="Arial" w:cs="Arial"/>
          <w:spacing w:val="1"/>
          <w:sz w:val="20"/>
          <w:szCs w:val="20"/>
        </w:rPr>
        <w:t xml:space="preserve"> </w:t>
      </w:r>
      <w:r w:rsidRPr="00ED5949">
        <w:rPr>
          <w:rFonts w:ascii="Arial" w:hAnsi="Arial" w:cs="Arial"/>
          <w:sz w:val="20"/>
          <w:szCs w:val="20"/>
        </w:rPr>
        <w:t>provisions.</w:t>
      </w:r>
    </w:p>
    <w:p w14:paraId="6F7F4332" w14:textId="77777777" w:rsidR="00603DAC" w:rsidRPr="00ED5949" w:rsidRDefault="00603DAC" w:rsidP="008712E6">
      <w:pPr>
        <w:pStyle w:val="BodyText"/>
        <w:tabs>
          <w:tab w:val="left" w:pos="6437"/>
        </w:tabs>
        <w:ind w:left="216" w:right="-14"/>
        <w:jc w:val="both"/>
        <w:rPr>
          <w:rFonts w:ascii="Arial" w:hAnsi="Arial" w:cs="Arial"/>
          <w:sz w:val="20"/>
          <w:szCs w:val="20"/>
        </w:rPr>
      </w:pPr>
      <w:r w:rsidRPr="00ED5949">
        <w:rPr>
          <w:rFonts w:ascii="Arial" w:hAnsi="Arial" w:cs="Arial"/>
          <w:sz w:val="20"/>
          <w:szCs w:val="20"/>
        </w:rPr>
        <w:tab/>
      </w:r>
    </w:p>
    <w:p w14:paraId="0041B779" w14:textId="77777777" w:rsidR="00603DAC" w:rsidRPr="00ED5949" w:rsidRDefault="00603DAC" w:rsidP="0079519F">
      <w:pPr>
        <w:spacing w:after="0" w:line="240" w:lineRule="auto"/>
        <w:ind w:left="274"/>
        <w:jc w:val="both"/>
        <w:rPr>
          <w:rFonts w:ascii="Arial" w:hAnsi="Arial" w:cs="Arial"/>
          <w:sz w:val="20"/>
          <w:szCs w:val="20"/>
        </w:rPr>
      </w:pPr>
      <w:r w:rsidRPr="00ED5949">
        <w:rPr>
          <w:rFonts w:ascii="Arial" w:hAnsi="Arial" w:cs="Arial"/>
          <w:sz w:val="20"/>
          <w:szCs w:val="20"/>
        </w:rPr>
        <w:t>The</w:t>
      </w:r>
      <w:r w:rsidRPr="00ED5949">
        <w:rPr>
          <w:rFonts w:ascii="Arial" w:hAnsi="Arial" w:cs="Arial"/>
          <w:spacing w:val="-13"/>
          <w:sz w:val="20"/>
          <w:szCs w:val="20"/>
        </w:rPr>
        <w:t xml:space="preserve"> </w:t>
      </w:r>
      <w:r w:rsidRPr="00ED5949">
        <w:rPr>
          <w:rFonts w:ascii="Arial" w:hAnsi="Arial" w:cs="Arial"/>
          <w:sz w:val="20"/>
          <w:szCs w:val="20"/>
        </w:rPr>
        <w:t>Declarations</w:t>
      </w:r>
      <w:r w:rsidRPr="00ED5949">
        <w:rPr>
          <w:rFonts w:ascii="Arial" w:hAnsi="Arial" w:cs="Arial"/>
          <w:spacing w:val="-12"/>
          <w:sz w:val="20"/>
          <w:szCs w:val="20"/>
        </w:rPr>
        <w:t xml:space="preserve"> </w:t>
      </w:r>
      <w:r w:rsidRPr="00ED5949">
        <w:rPr>
          <w:rFonts w:ascii="Arial" w:hAnsi="Arial" w:cs="Arial"/>
          <w:sz w:val="20"/>
          <w:szCs w:val="20"/>
        </w:rPr>
        <w:t>Page</w:t>
      </w:r>
      <w:r w:rsidRPr="00ED5949">
        <w:rPr>
          <w:rFonts w:ascii="Arial" w:hAnsi="Arial" w:cs="Arial"/>
          <w:spacing w:val="-13"/>
          <w:sz w:val="20"/>
          <w:szCs w:val="20"/>
        </w:rPr>
        <w:t xml:space="preserve"> </w:t>
      </w:r>
      <w:r w:rsidRPr="00ED5949">
        <w:rPr>
          <w:rFonts w:ascii="Arial" w:hAnsi="Arial" w:cs="Arial"/>
          <w:sz w:val="20"/>
          <w:szCs w:val="20"/>
        </w:rPr>
        <w:t>shows</w:t>
      </w:r>
      <w:r w:rsidRPr="00ED5949">
        <w:rPr>
          <w:rFonts w:ascii="Arial" w:hAnsi="Arial" w:cs="Arial"/>
          <w:spacing w:val="-14"/>
          <w:sz w:val="20"/>
          <w:szCs w:val="20"/>
        </w:rPr>
        <w:t xml:space="preserve"> </w:t>
      </w:r>
      <w:r w:rsidRPr="00ED5949">
        <w:rPr>
          <w:rFonts w:ascii="Arial" w:hAnsi="Arial" w:cs="Arial"/>
          <w:sz w:val="20"/>
          <w:szCs w:val="20"/>
        </w:rPr>
        <w:t>the</w:t>
      </w:r>
      <w:r w:rsidRPr="00ED5949">
        <w:rPr>
          <w:rFonts w:ascii="Arial" w:hAnsi="Arial" w:cs="Arial"/>
          <w:spacing w:val="-12"/>
          <w:sz w:val="20"/>
          <w:szCs w:val="20"/>
        </w:rPr>
        <w:t xml:space="preserve"> </w:t>
      </w:r>
      <w:r w:rsidR="0079519F" w:rsidRPr="0079519F">
        <w:rPr>
          <w:rFonts w:ascii="Arial" w:hAnsi="Arial" w:cs="Arial"/>
          <w:b/>
          <w:spacing w:val="-12"/>
          <w:sz w:val="20"/>
          <w:szCs w:val="20"/>
        </w:rPr>
        <w:t>P</w:t>
      </w:r>
      <w:r w:rsidRPr="0079519F">
        <w:rPr>
          <w:rFonts w:ascii="Arial" w:hAnsi="Arial" w:cs="Arial"/>
          <w:b/>
          <w:sz w:val="20"/>
          <w:szCs w:val="20"/>
        </w:rPr>
        <w:t>olicy</w:t>
      </w:r>
      <w:r w:rsidRPr="00ED5949">
        <w:rPr>
          <w:rFonts w:ascii="Arial" w:hAnsi="Arial" w:cs="Arial"/>
          <w:spacing w:val="-14"/>
          <w:sz w:val="20"/>
          <w:szCs w:val="20"/>
        </w:rPr>
        <w:t xml:space="preserve"> </w:t>
      </w:r>
      <w:r w:rsidRPr="00ED5949">
        <w:rPr>
          <w:rFonts w:ascii="Arial" w:hAnsi="Arial" w:cs="Arial"/>
          <w:sz w:val="20"/>
          <w:szCs w:val="20"/>
        </w:rPr>
        <w:t>period,</w:t>
      </w:r>
      <w:r w:rsidRPr="00ED5949">
        <w:rPr>
          <w:rFonts w:ascii="Arial" w:hAnsi="Arial" w:cs="Arial"/>
          <w:spacing w:val="-15"/>
          <w:sz w:val="20"/>
          <w:szCs w:val="20"/>
        </w:rPr>
        <w:t xml:space="preserve"> </w:t>
      </w:r>
      <w:r w:rsidRPr="00ED5949">
        <w:rPr>
          <w:rFonts w:ascii="Arial" w:hAnsi="Arial" w:cs="Arial"/>
          <w:b/>
          <w:sz w:val="20"/>
          <w:szCs w:val="20"/>
        </w:rPr>
        <w:t>Coverages</w:t>
      </w:r>
      <w:r w:rsidRPr="00ED5949">
        <w:rPr>
          <w:rFonts w:ascii="Arial" w:hAnsi="Arial" w:cs="Arial"/>
          <w:sz w:val="20"/>
          <w:szCs w:val="20"/>
        </w:rPr>
        <w:t>,</w:t>
      </w:r>
      <w:r w:rsidRPr="00ED5949">
        <w:rPr>
          <w:rFonts w:ascii="Arial" w:hAnsi="Arial" w:cs="Arial"/>
          <w:spacing w:val="-15"/>
          <w:sz w:val="20"/>
          <w:szCs w:val="20"/>
        </w:rPr>
        <w:t xml:space="preserve"> </w:t>
      </w:r>
      <w:r w:rsidRPr="00ED5949">
        <w:rPr>
          <w:rFonts w:ascii="Arial" w:hAnsi="Arial" w:cs="Arial"/>
          <w:sz w:val="20"/>
          <w:szCs w:val="20"/>
        </w:rPr>
        <w:t>limits</w:t>
      </w:r>
      <w:r w:rsidRPr="00ED5949">
        <w:rPr>
          <w:rFonts w:ascii="Arial" w:hAnsi="Arial" w:cs="Arial"/>
          <w:spacing w:val="-15"/>
          <w:sz w:val="20"/>
          <w:szCs w:val="20"/>
        </w:rPr>
        <w:t xml:space="preserve"> </w:t>
      </w:r>
      <w:r w:rsidRPr="00ED5949">
        <w:rPr>
          <w:rFonts w:ascii="Arial" w:hAnsi="Arial" w:cs="Arial"/>
          <w:sz w:val="20"/>
          <w:szCs w:val="20"/>
        </w:rPr>
        <w:t>of</w:t>
      </w:r>
      <w:r w:rsidRPr="00ED5949">
        <w:rPr>
          <w:rFonts w:ascii="Arial" w:hAnsi="Arial" w:cs="Arial"/>
          <w:spacing w:val="-13"/>
          <w:sz w:val="20"/>
          <w:szCs w:val="20"/>
        </w:rPr>
        <w:t xml:space="preserve"> </w:t>
      </w:r>
      <w:r w:rsidRPr="00ED5949">
        <w:rPr>
          <w:rFonts w:ascii="Arial" w:hAnsi="Arial" w:cs="Arial"/>
          <w:sz w:val="20"/>
          <w:szCs w:val="20"/>
        </w:rPr>
        <w:t>liability</w:t>
      </w:r>
      <w:r w:rsidRPr="00ED5949">
        <w:rPr>
          <w:rFonts w:ascii="Arial" w:hAnsi="Arial" w:cs="Arial"/>
          <w:spacing w:val="-12"/>
          <w:sz w:val="20"/>
          <w:szCs w:val="20"/>
        </w:rPr>
        <w:t xml:space="preserve"> </w:t>
      </w:r>
      <w:r w:rsidRPr="00ED5949">
        <w:rPr>
          <w:rFonts w:ascii="Arial" w:hAnsi="Arial" w:cs="Arial"/>
          <w:sz w:val="20"/>
          <w:szCs w:val="20"/>
        </w:rPr>
        <w:t>and</w:t>
      </w:r>
      <w:r w:rsidRPr="00ED5949">
        <w:rPr>
          <w:rFonts w:ascii="Arial" w:hAnsi="Arial" w:cs="Arial"/>
          <w:spacing w:val="-13"/>
          <w:sz w:val="20"/>
          <w:szCs w:val="20"/>
        </w:rPr>
        <w:t xml:space="preserve"> </w:t>
      </w:r>
      <w:r w:rsidRPr="00ED5949">
        <w:rPr>
          <w:rFonts w:ascii="Arial" w:hAnsi="Arial" w:cs="Arial"/>
          <w:sz w:val="20"/>
          <w:szCs w:val="20"/>
        </w:rPr>
        <w:t>premiums.</w:t>
      </w:r>
      <w:r w:rsidRPr="00ED5949">
        <w:rPr>
          <w:rFonts w:ascii="Arial" w:hAnsi="Arial" w:cs="Arial"/>
          <w:spacing w:val="-13"/>
          <w:sz w:val="20"/>
          <w:szCs w:val="20"/>
        </w:rPr>
        <w:t xml:space="preserve"> </w:t>
      </w:r>
      <w:r w:rsidRPr="00ED5949">
        <w:rPr>
          <w:rFonts w:ascii="Arial" w:hAnsi="Arial" w:cs="Arial"/>
          <w:sz w:val="20"/>
          <w:szCs w:val="20"/>
        </w:rPr>
        <w:t>This</w:t>
      </w:r>
      <w:r w:rsidRPr="00ED5949">
        <w:rPr>
          <w:rFonts w:ascii="Arial" w:hAnsi="Arial" w:cs="Arial"/>
          <w:spacing w:val="-17"/>
          <w:sz w:val="20"/>
          <w:szCs w:val="20"/>
        </w:rPr>
        <w:t xml:space="preserve"> </w:t>
      </w:r>
      <w:r w:rsidR="0079519F" w:rsidRPr="0079519F">
        <w:rPr>
          <w:rFonts w:ascii="Arial" w:hAnsi="Arial" w:cs="Arial"/>
          <w:b/>
          <w:spacing w:val="-17"/>
          <w:sz w:val="20"/>
          <w:szCs w:val="20"/>
        </w:rPr>
        <w:t>P</w:t>
      </w:r>
      <w:r w:rsidRPr="0079519F">
        <w:rPr>
          <w:rFonts w:ascii="Arial" w:hAnsi="Arial" w:cs="Arial"/>
          <w:b/>
          <w:sz w:val="20"/>
          <w:szCs w:val="20"/>
        </w:rPr>
        <w:t>olicy</w:t>
      </w:r>
      <w:r w:rsidRPr="00ED5949">
        <w:rPr>
          <w:rFonts w:ascii="Arial" w:hAnsi="Arial" w:cs="Arial"/>
          <w:sz w:val="20"/>
          <w:szCs w:val="20"/>
        </w:rPr>
        <w:t xml:space="preserve"> is not complete without the Declarations Page. This </w:t>
      </w:r>
      <w:r w:rsidR="0079519F" w:rsidRPr="0079519F">
        <w:rPr>
          <w:rFonts w:ascii="Arial" w:hAnsi="Arial" w:cs="Arial"/>
          <w:b/>
          <w:sz w:val="20"/>
          <w:szCs w:val="20"/>
        </w:rPr>
        <w:t>P</w:t>
      </w:r>
      <w:r w:rsidRPr="0079519F">
        <w:rPr>
          <w:rFonts w:ascii="Arial" w:hAnsi="Arial" w:cs="Arial"/>
          <w:b/>
          <w:sz w:val="20"/>
          <w:szCs w:val="20"/>
        </w:rPr>
        <w:t xml:space="preserve">olicy </w:t>
      </w:r>
      <w:r w:rsidRPr="00ED5949">
        <w:rPr>
          <w:rFonts w:ascii="Arial" w:hAnsi="Arial" w:cs="Arial"/>
          <w:sz w:val="20"/>
          <w:szCs w:val="20"/>
        </w:rPr>
        <w:t>supersedes all prior negotiations, representations,</w:t>
      </w:r>
      <w:r w:rsidRPr="00ED5949">
        <w:rPr>
          <w:rFonts w:ascii="Arial" w:hAnsi="Arial" w:cs="Arial"/>
          <w:spacing w:val="-16"/>
          <w:sz w:val="20"/>
          <w:szCs w:val="20"/>
        </w:rPr>
        <w:t xml:space="preserve"> </w:t>
      </w:r>
      <w:r w:rsidRPr="00ED5949">
        <w:rPr>
          <w:rFonts w:ascii="Arial" w:hAnsi="Arial" w:cs="Arial"/>
          <w:sz w:val="20"/>
          <w:szCs w:val="20"/>
        </w:rPr>
        <w:t>or</w:t>
      </w:r>
      <w:r w:rsidRPr="00ED5949">
        <w:rPr>
          <w:rFonts w:ascii="Arial" w:hAnsi="Arial" w:cs="Arial"/>
          <w:spacing w:val="-2"/>
          <w:sz w:val="20"/>
          <w:szCs w:val="20"/>
        </w:rPr>
        <w:t xml:space="preserve"> </w:t>
      </w:r>
      <w:r w:rsidRPr="00ED5949">
        <w:rPr>
          <w:rFonts w:ascii="Arial" w:hAnsi="Arial" w:cs="Arial"/>
          <w:sz w:val="20"/>
          <w:szCs w:val="20"/>
        </w:rPr>
        <w:t>agreements</w:t>
      </w:r>
      <w:r w:rsidRPr="00ED5949">
        <w:rPr>
          <w:rFonts w:ascii="Arial" w:hAnsi="Arial" w:cs="Arial"/>
          <w:spacing w:val="-10"/>
          <w:sz w:val="20"/>
          <w:szCs w:val="20"/>
        </w:rPr>
        <w:t xml:space="preserve"> </w:t>
      </w:r>
      <w:r w:rsidRPr="00ED5949">
        <w:rPr>
          <w:rFonts w:ascii="Arial" w:hAnsi="Arial" w:cs="Arial"/>
          <w:sz w:val="20"/>
          <w:szCs w:val="20"/>
        </w:rPr>
        <w:t>either</w:t>
      </w:r>
      <w:r w:rsidRPr="00ED5949">
        <w:rPr>
          <w:rFonts w:ascii="Arial" w:hAnsi="Arial" w:cs="Arial"/>
          <w:spacing w:val="-4"/>
          <w:sz w:val="20"/>
          <w:szCs w:val="20"/>
        </w:rPr>
        <w:t xml:space="preserve"> </w:t>
      </w:r>
      <w:r w:rsidRPr="00ED5949">
        <w:rPr>
          <w:rFonts w:ascii="Arial" w:hAnsi="Arial" w:cs="Arial"/>
          <w:sz w:val="20"/>
          <w:szCs w:val="20"/>
        </w:rPr>
        <w:t>written</w:t>
      </w:r>
      <w:r w:rsidRPr="00ED5949">
        <w:rPr>
          <w:rFonts w:ascii="Arial" w:hAnsi="Arial" w:cs="Arial"/>
          <w:spacing w:val="-8"/>
          <w:sz w:val="20"/>
          <w:szCs w:val="20"/>
        </w:rPr>
        <w:t xml:space="preserve"> </w:t>
      </w:r>
      <w:r w:rsidRPr="00ED5949">
        <w:rPr>
          <w:rFonts w:ascii="Arial" w:hAnsi="Arial" w:cs="Arial"/>
          <w:sz w:val="20"/>
          <w:szCs w:val="20"/>
        </w:rPr>
        <w:t>or</w:t>
      </w:r>
      <w:r w:rsidRPr="00ED5949">
        <w:rPr>
          <w:rFonts w:ascii="Arial" w:hAnsi="Arial" w:cs="Arial"/>
          <w:spacing w:val="-5"/>
          <w:sz w:val="20"/>
          <w:szCs w:val="20"/>
        </w:rPr>
        <w:t xml:space="preserve"> </w:t>
      </w:r>
      <w:r w:rsidRPr="00ED5949">
        <w:rPr>
          <w:rFonts w:ascii="Arial" w:hAnsi="Arial" w:cs="Arial"/>
          <w:sz w:val="20"/>
          <w:szCs w:val="20"/>
        </w:rPr>
        <w:t>oral.</w:t>
      </w:r>
    </w:p>
    <w:p w14:paraId="74285C6B" w14:textId="77777777" w:rsidR="00603DAC" w:rsidRPr="00ED5949" w:rsidRDefault="00603DAC" w:rsidP="00603DAC">
      <w:pPr>
        <w:pStyle w:val="Heading1"/>
      </w:pPr>
      <w:bookmarkStart w:id="9" w:name="_Toc29989596"/>
      <w:bookmarkStart w:id="10" w:name="_Toc29992289"/>
      <w:bookmarkStart w:id="11" w:name="_Toc29992382"/>
      <w:bookmarkStart w:id="12" w:name="_Toc29996350"/>
      <w:r w:rsidRPr="00ED5949">
        <w:t>PART I – DEFINITIONS</w:t>
      </w:r>
      <w:bookmarkEnd w:id="9"/>
      <w:bookmarkEnd w:id="10"/>
      <w:bookmarkEnd w:id="11"/>
      <w:bookmarkEnd w:id="12"/>
    </w:p>
    <w:p w14:paraId="4B6E6F4E" w14:textId="77777777" w:rsidR="00603DAC" w:rsidRPr="00ED5949" w:rsidRDefault="00603DAC" w:rsidP="00603DAC">
      <w:pPr>
        <w:pStyle w:val="BodyText"/>
        <w:tabs>
          <w:tab w:val="left" w:pos="10350"/>
        </w:tabs>
        <w:ind w:left="217" w:right="-14"/>
        <w:jc w:val="both"/>
        <w:rPr>
          <w:rFonts w:ascii="Arial" w:hAnsi="Arial" w:cs="Arial"/>
          <w:sz w:val="14"/>
          <w:szCs w:val="14"/>
        </w:rPr>
      </w:pPr>
    </w:p>
    <w:p w14:paraId="66B0E3EB" w14:textId="77777777" w:rsidR="00603DAC" w:rsidRPr="00ED5949" w:rsidRDefault="00603DAC" w:rsidP="00886737">
      <w:pPr>
        <w:pStyle w:val="BodyText"/>
        <w:tabs>
          <w:tab w:val="left" w:pos="10350"/>
        </w:tabs>
        <w:ind w:left="216" w:right="216"/>
        <w:jc w:val="both"/>
        <w:rPr>
          <w:rFonts w:ascii="Arial" w:hAnsi="Arial" w:cs="Arial"/>
          <w:sz w:val="20"/>
          <w:szCs w:val="20"/>
        </w:rPr>
      </w:pPr>
      <w:r w:rsidRPr="00ED5949">
        <w:rPr>
          <w:rFonts w:ascii="Arial" w:hAnsi="Arial" w:cs="Arial"/>
          <w:sz w:val="20"/>
          <w:szCs w:val="20"/>
        </w:rPr>
        <w:t xml:space="preserve">In this </w:t>
      </w:r>
      <w:r w:rsidR="0079519F" w:rsidRPr="0079519F">
        <w:rPr>
          <w:rFonts w:ascii="Arial" w:hAnsi="Arial" w:cs="Arial"/>
          <w:b/>
          <w:sz w:val="20"/>
          <w:szCs w:val="20"/>
        </w:rPr>
        <w:t>P</w:t>
      </w:r>
      <w:r w:rsidRPr="0079519F">
        <w:rPr>
          <w:rFonts w:ascii="Arial" w:hAnsi="Arial" w:cs="Arial"/>
          <w:b/>
          <w:spacing w:val="-3"/>
          <w:sz w:val="20"/>
          <w:szCs w:val="20"/>
        </w:rPr>
        <w:t>olicy</w:t>
      </w:r>
      <w:r w:rsidRPr="00ED5949">
        <w:rPr>
          <w:rFonts w:ascii="Arial" w:hAnsi="Arial" w:cs="Arial"/>
          <w:spacing w:val="-3"/>
          <w:sz w:val="20"/>
          <w:szCs w:val="20"/>
        </w:rPr>
        <w:t xml:space="preserve">, </w:t>
      </w:r>
      <w:r w:rsidRPr="00ED5949">
        <w:rPr>
          <w:rFonts w:ascii="Arial" w:hAnsi="Arial" w:cs="Arial"/>
          <w:sz w:val="20"/>
          <w:szCs w:val="20"/>
        </w:rPr>
        <w:t>"</w:t>
      </w:r>
      <w:r w:rsidRPr="00ED5949">
        <w:rPr>
          <w:rFonts w:ascii="Arial" w:hAnsi="Arial" w:cs="Arial"/>
          <w:b/>
          <w:sz w:val="20"/>
          <w:szCs w:val="20"/>
        </w:rPr>
        <w:t>You</w:t>
      </w:r>
      <w:r w:rsidRPr="00ED5949">
        <w:rPr>
          <w:rFonts w:ascii="Arial" w:hAnsi="Arial" w:cs="Arial"/>
          <w:sz w:val="20"/>
          <w:szCs w:val="20"/>
        </w:rPr>
        <w:t>" and "</w:t>
      </w:r>
      <w:proofErr w:type="gramStart"/>
      <w:r w:rsidRPr="00ED5949">
        <w:rPr>
          <w:rFonts w:ascii="Arial" w:hAnsi="Arial" w:cs="Arial"/>
          <w:b/>
          <w:sz w:val="20"/>
          <w:szCs w:val="20"/>
        </w:rPr>
        <w:t>Your</w:t>
      </w:r>
      <w:proofErr w:type="gramEnd"/>
      <w:r w:rsidRPr="00ED5949">
        <w:rPr>
          <w:rFonts w:ascii="Arial" w:hAnsi="Arial" w:cs="Arial"/>
          <w:sz w:val="20"/>
          <w:szCs w:val="20"/>
        </w:rPr>
        <w:t xml:space="preserve">" </w:t>
      </w:r>
      <w:r w:rsidRPr="00ED5949">
        <w:rPr>
          <w:rFonts w:ascii="Arial" w:hAnsi="Arial" w:cs="Arial"/>
          <w:spacing w:val="-3"/>
          <w:sz w:val="20"/>
          <w:szCs w:val="20"/>
        </w:rPr>
        <w:t xml:space="preserve">refer </w:t>
      </w:r>
      <w:r w:rsidRPr="00ED5949">
        <w:rPr>
          <w:rFonts w:ascii="Arial" w:hAnsi="Arial" w:cs="Arial"/>
          <w:sz w:val="20"/>
          <w:szCs w:val="20"/>
        </w:rPr>
        <w:t xml:space="preserve">to the Named Insured shown on the Declarations Page and the spouse or domestic </w:t>
      </w:r>
      <w:r w:rsidRPr="00ED5949">
        <w:rPr>
          <w:rFonts w:ascii="Arial" w:hAnsi="Arial" w:cs="Arial"/>
          <w:spacing w:val="-3"/>
          <w:sz w:val="20"/>
          <w:szCs w:val="20"/>
        </w:rPr>
        <w:t>partner,</w:t>
      </w:r>
      <w:r w:rsidRPr="00ED5949">
        <w:rPr>
          <w:rFonts w:ascii="Arial" w:hAnsi="Arial" w:cs="Arial"/>
          <w:spacing w:val="-13"/>
          <w:sz w:val="20"/>
          <w:szCs w:val="20"/>
        </w:rPr>
        <w:t xml:space="preserve"> </w:t>
      </w:r>
      <w:r w:rsidRPr="00ED5949">
        <w:rPr>
          <w:rFonts w:ascii="Arial" w:hAnsi="Arial" w:cs="Arial"/>
          <w:sz w:val="20"/>
          <w:szCs w:val="20"/>
        </w:rPr>
        <w:t>if</w:t>
      </w:r>
      <w:r w:rsidRPr="00ED5949">
        <w:rPr>
          <w:rFonts w:ascii="Arial" w:hAnsi="Arial" w:cs="Arial"/>
          <w:spacing w:val="-13"/>
          <w:sz w:val="20"/>
          <w:szCs w:val="20"/>
        </w:rPr>
        <w:t xml:space="preserve"> </w:t>
      </w:r>
      <w:r w:rsidRPr="00ED5949">
        <w:rPr>
          <w:rFonts w:ascii="Arial" w:hAnsi="Arial" w:cs="Arial"/>
          <w:sz w:val="20"/>
          <w:szCs w:val="20"/>
        </w:rPr>
        <w:t>a</w:t>
      </w:r>
      <w:r w:rsidRPr="00ED5949">
        <w:rPr>
          <w:rFonts w:ascii="Arial" w:hAnsi="Arial" w:cs="Arial"/>
          <w:spacing w:val="-13"/>
          <w:sz w:val="20"/>
          <w:szCs w:val="20"/>
        </w:rPr>
        <w:t xml:space="preserve"> </w:t>
      </w:r>
      <w:r w:rsidRPr="00ED5949">
        <w:rPr>
          <w:rFonts w:ascii="Arial" w:hAnsi="Arial" w:cs="Arial"/>
          <w:sz w:val="20"/>
          <w:szCs w:val="20"/>
        </w:rPr>
        <w:t>resident</w:t>
      </w:r>
      <w:r w:rsidRPr="00ED5949">
        <w:rPr>
          <w:rFonts w:ascii="Arial" w:hAnsi="Arial" w:cs="Arial"/>
          <w:spacing w:val="-15"/>
          <w:sz w:val="20"/>
          <w:szCs w:val="20"/>
        </w:rPr>
        <w:t xml:space="preserve"> </w:t>
      </w:r>
      <w:r w:rsidRPr="00ED5949">
        <w:rPr>
          <w:rFonts w:ascii="Arial" w:hAnsi="Arial" w:cs="Arial"/>
          <w:sz w:val="20"/>
          <w:szCs w:val="20"/>
        </w:rPr>
        <w:t>of</w:t>
      </w:r>
      <w:r w:rsidRPr="00ED5949">
        <w:rPr>
          <w:rFonts w:ascii="Arial" w:hAnsi="Arial" w:cs="Arial"/>
          <w:spacing w:val="-13"/>
          <w:sz w:val="20"/>
          <w:szCs w:val="20"/>
        </w:rPr>
        <w:t xml:space="preserve"> </w:t>
      </w:r>
      <w:r w:rsidRPr="00ED5949">
        <w:rPr>
          <w:rFonts w:ascii="Arial" w:hAnsi="Arial" w:cs="Arial"/>
          <w:sz w:val="20"/>
          <w:szCs w:val="20"/>
        </w:rPr>
        <w:t>the</w:t>
      </w:r>
      <w:r w:rsidRPr="00ED5949">
        <w:rPr>
          <w:rFonts w:ascii="Arial" w:hAnsi="Arial" w:cs="Arial"/>
          <w:spacing w:val="-13"/>
          <w:sz w:val="20"/>
          <w:szCs w:val="20"/>
        </w:rPr>
        <w:t xml:space="preserve"> </w:t>
      </w:r>
      <w:r w:rsidRPr="00ED5949">
        <w:rPr>
          <w:rFonts w:ascii="Arial" w:hAnsi="Arial" w:cs="Arial"/>
          <w:sz w:val="20"/>
          <w:szCs w:val="20"/>
        </w:rPr>
        <w:t>residence</w:t>
      </w:r>
      <w:r w:rsidRPr="00ED5949">
        <w:rPr>
          <w:rFonts w:ascii="Arial" w:hAnsi="Arial" w:cs="Arial"/>
          <w:spacing w:val="-12"/>
          <w:sz w:val="20"/>
          <w:szCs w:val="20"/>
        </w:rPr>
        <w:t xml:space="preserve"> </w:t>
      </w:r>
      <w:r w:rsidRPr="00ED5949">
        <w:rPr>
          <w:rFonts w:ascii="Arial" w:hAnsi="Arial" w:cs="Arial"/>
          <w:sz w:val="20"/>
          <w:szCs w:val="20"/>
        </w:rPr>
        <w:t>premises.</w:t>
      </w:r>
      <w:r w:rsidRPr="00ED5949">
        <w:rPr>
          <w:rFonts w:ascii="Arial" w:hAnsi="Arial" w:cs="Arial"/>
          <w:spacing w:val="-13"/>
          <w:sz w:val="20"/>
          <w:szCs w:val="20"/>
        </w:rPr>
        <w:t xml:space="preserve"> </w:t>
      </w:r>
      <w:r w:rsidRPr="00ED5949">
        <w:rPr>
          <w:rFonts w:ascii="Arial" w:hAnsi="Arial" w:cs="Arial"/>
          <w:spacing w:val="-7"/>
          <w:sz w:val="20"/>
          <w:szCs w:val="20"/>
        </w:rPr>
        <w:t>“</w:t>
      </w:r>
      <w:r w:rsidRPr="009C78EB">
        <w:rPr>
          <w:rFonts w:ascii="Arial" w:hAnsi="Arial" w:cs="Arial"/>
          <w:b/>
          <w:spacing w:val="-7"/>
          <w:sz w:val="20"/>
          <w:szCs w:val="20"/>
        </w:rPr>
        <w:t>We</w:t>
      </w:r>
      <w:r w:rsidRPr="00ED5949">
        <w:rPr>
          <w:rFonts w:ascii="Arial" w:hAnsi="Arial" w:cs="Arial"/>
          <w:spacing w:val="-7"/>
          <w:sz w:val="20"/>
          <w:szCs w:val="20"/>
        </w:rPr>
        <w:t>”,</w:t>
      </w:r>
      <w:r w:rsidRPr="00ED5949">
        <w:rPr>
          <w:rFonts w:ascii="Arial" w:hAnsi="Arial" w:cs="Arial"/>
          <w:spacing w:val="-13"/>
          <w:sz w:val="20"/>
          <w:szCs w:val="20"/>
        </w:rPr>
        <w:t xml:space="preserve"> </w:t>
      </w:r>
      <w:r w:rsidRPr="00ED5949">
        <w:rPr>
          <w:rFonts w:ascii="Arial" w:hAnsi="Arial" w:cs="Arial"/>
          <w:spacing w:val="-5"/>
          <w:sz w:val="20"/>
          <w:szCs w:val="20"/>
        </w:rPr>
        <w:t>“</w:t>
      </w:r>
      <w:r w:rsidR="0009484A">
        <w:rPr>
          <w:rFonts w:ascii="Arial" w:hAnsi="Arial" w:cs="Arial"/>
          <w:b/>
          <w:spacing w:val="-5"/>
          <w:sz w:val="20"/>
          <w:szCs w:val="20"/>
        </w:rPr>
        <w:t>U</w:t>
      </w:r>
      <w:r w:rsidRPr="009C78EB">
        <w:rPr>
          <w:rFonts w:ascii="Arial" w:hAnsi="Arial" w:cs="Arial"/>
          <w:b/>
          <w:spacing w:val="-5"/>
          <w:sz w:val="20"/>
          <w:szCs w:val="20"/>
        </w:rPr>
        <w:t>s</w:t>
      </w:r>
      <w:r w:rsidRPr="00ED5949">
        <w:rPr>
          <w:rFonts w:ascii="Arial" w:hAnsi="Arial" w:cs="Arial"/>
          <w:spacing w:val="-5"/>
          <w:sz w:val="20"/>
          <w:szCs w:val="20"/>
        </w:rPr>
        <w:t>”,</w:t>
      </w:r>
      <w:r w:rsidRPr="00ED5949">
        <w:rPr>
          <w:rFonts w:ascii="Arial" w:hAnsi="Arial" w:cs="Arial"/>
          <w:spacing w:val="-13"/>
          <w:sz w:val="20"/>
          <w:szCs w:val="20"/>
        </w:rPr>
        <w:t xml:space="preserve"> </w:t>
      </w:r>
      <w:r w:rsidRPr="00ED5949">
        <w:rPr>
          <w:rFonts w:ascii="Arial" w:hAnsi="Arial" w:cs="Arial"/>
          <w:sz w:val="20"/>
          <w:szCs w:val="20"/>
        </w:rPr>
        <w:t>and</w:t>
      </w:r>
      <w:r w:rsidRPr="00ED5949">
        <w:rPr>
          <w:rFonts w:ascii="Arial" w:hAnsi="Arial" w:cs="Arial"/>
          <w:spacing w:val="-14"/>
          <w:sz w:val="20"/>
          <w:szCs w:val="20"/>
        </w:rPr>
        <w:t xml:space="preserve"> </w:t>
      </w:r>
      <w:r w:rsidRPr="00ED5949">
        <w:rPr>
          <w:rFonts w:ascii="Arial" w:hAnsi="Arial" w:cs="Arial"/>
          <w:sz w:val="20"/>
          <w:szCs w:val="20"/>
        </w:rPr>
        <w:t>“</w:t>
      </w:r>
      <w:r w:rsidR="0009484A">
        <w:rPr>
          <w:rFonts w:ascii="Arial" w:hAnsi="Arial" w:cs="Arial"/>
          <w:b/>
          <w:sz w:val="20"/>
          <w:szCs w:val="20"/>
        </w:rPr>
        <w:t>O</w:t>
      </w:r>
      <w:r w:rsidRPr="009C78EB">
        <w:rPr>
          <w:rFonts w:ascii="Arial" w:hAnsi="Arial" w:cs="Arial"/>
          <w:b/>
          <w:sz w:val="20"/>
          <w:szCs w:val="20"/>
        </w:rPr>
        <w:t>ur</w:t>
      </w:r>
      <w:r w:rsidRPr="00ED5949">
        <w:rPr>
          <w:rFonts w:ascii="Arial" w:hAnsi="Arial" w:cs="Arial"/>
          <w:sz w:val="20"/>
          <w:szCs w:val="20"/>
        </w:rPr>
        <w:t>”</w:t>
      </w:r>
      <w:r w:rsidRPr="00ED5949">
        <w:rPr>
          <w:rFonts w:ascii="Arial" w:hAnsi="Arial" w:cs="Arial"/>
          <w:spacing w:val="-12"/>
          <w:sz w:val="20"/>
          <w:szCs w:val="20"/>
        </w:rPr>
        <w:t xml:space="preserve"> </w:t>
      </w:r>
      <w:r w:rsidRPr="00ED5949">
        <w:rPr>
          <w:rFonts w:ascii="Arial" w:hAnsi="Arial" w:cs="Arial"/>
          <w:spacing w:val="-3"/>
          <w:sz w:val="20"/>
          <w:szCs w:val="20"/>
        </w:rPr>
        <w:t>refer</w:t>
      </w:r>
      <w:r w:rsidRPr="00ED5949">
        <w:rPr>
          <w:rFonts w:ascii="Arial" w:hAnsi="Arial" w:cs="Arial"/>
          <w:spacing w:val="-15"/>
          <w:sz w:val="20"/>
          <w:szCs w:val="20"/>
        </w:rPr>
        <w:t xml:space="preserve"> </w:t>
      </w:r>
      <w:r w:rsidRPr="00ED5949">
        <w:rPr>
          <w:rFonts w:ascii="Arial" w:hAnsi="Arial" w:cs="Arial"/>
          <w:sz w:val="20"/>
          <w:szCs w:val="20"/>
        </w:rPr>
        <w:t>to</w:t>
      </w:r>
      <w:r w:rsidRPr="00ED5949">
        <w:rPr>
          <w:rFonts w:ascii="Arial" w:hAnsi="Arial" w:cs="Arial"/>
          <w:spacing w:val="-12"/>
          <w:sz w:val="20"/>
          <w:szCs w:val="20"/>
        </w:rPr>
        <w:t xml:space="preserve"> </w:t>
      </w:r>
      <w:r w:rsidRPr="00ED5949">
        <w:rPr>
          <w:rFonts w:ascii="Arial" w:hAnsi="Arial" w:cs="Arial"/>
          <w:sz w:val="20"/>
          <w:szCs w:val="20"/>
        </w:rPr>
        <w:t>the</w:t>
      </w:r>
      <w:r w:rsidRPr="00ED5949">
        <w:rPr>
          <w:rFonts w:ascii="Arial" w:hAnsi="Arial" w:cs="Arial"/>
          <w:spacing w:val="-12"/>
          <w:sz w:val="20"/>
          <w:szCs w:val="20"/>
        </w:rPr>
        <w:t xml:space="preserve"> </w:t>
      </w:r>
      <w:r w:rsidRPr="00ED5949">
        <w:rPr>
          <w:rFonts w:ascii="Arial" w:hAnsi="Arial" w:cs="Arial"/>
          <w:sz w:val="20"/>
          <w:szCs w:val="20"/>
        </w:rPr>
        <w:t>Company</w:t>
      </w:r>
      <w:r w:rsidRPr="00ED5949">
        <w:rPr>
          <w:rFonts w:ascii="Arial" w:hAnsi="Arial" w:cs="Arial"/>
          <w:spacing w:val="-12"/>
          <w:sz w:val="20"/>
          <w:szCs w:val="20"/>
        </w:rPr>
        <w:t xml:space="preserve"> </w:t>
      </w:r>
      <w:r w:rsidRPr="00ED5949">
        <w:rPr>
          <w:rFonts w:ascii="Arial" w:hAnsi="Arial" w:cs="Arial"/>
          <w:sz w:val="20"/>
          <w:szCs w:val="20"/>
        </w:rPr>
        <w:t>providing</w:t>
      </w:r>
      <w:r w:rsidRPr="00ED5949">
        <w:rPr>
          <w:rFonts w:ascii="Arial" w:hAnsi="Arial" w:cs="Arial"/>
          <w:spacing w:val="-14"/>
          <w:sz w:val="20"/>
          <w:szCs w:val="20"/>
        </w:rPr>
        <w:t xml:space="preserve"> </w:t>
      </w:r>
      <w:r w:rsidRPr="00ED5949">
        <w:rPr>
          <w:rFonts w:ascii="Arial" w:hAnsi="Arial" w:cs="Arial"/>
          <w:sz w:val="20"/>
          <w:szCs w:val="20"/>
        </w:rPr>
        <w:t>this</w:t>
      </w:r>
      <w:r w:rsidRPr="00ED5949">
        <w:rPr>
          <w:rFonts w:ascii="Arial" w:hAnsi="Arial" w:cs="Arial"/>
          <w:spacing w:val="-13"/>
          <w:sz w:val="20"/>
          <w:szCs w:val="20"/>
        </w:rPr>
        <w:t xml:space="preserve"> </w:t>
      </w:r>
      <w:r w:rsidRPr="00ED5949">
        <w:rPr>
          <w:rFonts w:ascii="Arial" w:hAnsi="Arial" w:cs="Arial"/>
          <w:sz w:val="20"/>
          <w:szCs w:val="20"/>
        </w:rPr>
        <w:t>insurance. In addition, certain words and phrases are defined as</w:t>
      </w:r>
      <w:r w:rsidRPr="00ED5949">
        <w:rPr>
          <w:rFonts w:ascii="Arial" w:hAnsi="Arial" w:cs="Arial"/>
          <w:spacing w:val="-12"/>
          <w:sz w:val="20"/>
          <w:szCs w:val="20"/>
        </w:rPr>
        <w:t xml:space="preserve"> </w:t>
      </w:r>
      <w:r w:rsidRPr="00ED5949">
        <w:rPr>
          <w:rFonts w:ascii="Arial" w:hAnsi="Arial" w:cs="Arial"/>
          <w:sz w:val="20"/>
          <w:szCs w:val="20"/>
        </w:rPr>
        <w:t>follows:</w:t>
      </w:r>
    </w:p>
    <w:p w14:paraId="2B248D62"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Accident(s)</w:t>
      </w:r>
      <w:r w:rsidRPr="00ED5949">
        <w:rPr>
          <w:rFonts w:ascii="Arial" w:hAnsi="Arial" w:cs="Arial"/>
          <w:b/>
          <w:spacing w:val="-7"/>
          <w:sz w:val="20"/>
          <w:szCs w:val="20"/>
        </w:rPr>
        <w:t xml:space="preserve"> </w:t>
      </w:r>
      <w:r w:rsidRPr="00ED5949">
        <w:rPr>
          <w:rFonts w:ascii="Arial" w:hAnsi="Arial" w:cs="Arial"/>
          <w:sz w:val="20"/>
          <w:szCs w:val="20"/>
        </w:rPr>
        <w:t>means</w:t>
      </w:r>
      <w:r w:rsidRPr="00ED5949">
        <w:rPr>
          <w:rFonts w:ascii="Arial" w:hAnsi="Arial" w:cs="Arial"/>
          <w:spacing w:val="-7"/>
          <w:sz w:val="20"/>
          <w:szCs w:val="20"/>
        </w:rPr>
        <w:t xml:space="preserve"> </w:t>
      </w:r>
      <w:r w:rsidRPr="00ED5949">
        <w:rPr>
          <w:rFonts w:ascii="Arial" w:hAnsi="Arial" w:cs="Arial"/>
          <w:sz w:val="20"/>
          <w:szCs w:val="20"/>
        </w:rPr>
        <w:t>an</w:t>
      </w:r>
      <w:r w:rsidRPr="00ED5949">
        <w:rPr>
          <w:rFonts w:ascii="Arial" w:hAnsi="Arial" w:cs="Arial"/>
          <w:spacing w:val="-7"/>
          <w:sz w:val="20"/>
          <w:szCs w:val="20"/>
        </w:rPr>
        <w:t xml:space="preserve"> </w:t>
      </w:r>
      <w:r w:rsidRPr="00ED5949">
        <w:rPr>
          <w:rFonts w:ascii="Arial" w:hAnsi="Arial" w:cs="Arial"/>
          <w:sz w:val="20"/>
          <w:szCs w:val="20"/>
        </w:rPr>
        <w:t>unexpected</w:t>
      </w:r>
      <w:r w:rsidRPr="00ED5949">
        <w:rPr>
          <w:rFonts w:ascii="Arial" w:hAnsi="Arial" w:cs="Arial"/>
          <w:spacing w:val="-8"/>
          <w:sz w:val="20"/>
          <w:szCs w:val="20"/>
        </w:rPr>
        <w:t xml:space="preserve"> </w:t>
      </w:r>
      <w:r w:rsidRPr="00ED5949">
        <w:rPr>
          <w:rFonts w:ascii="Arial" w:hAnsi="Arial" w:cs="Arial"/>
          <w:sz w:val="20"/>
          <w:szCs w:val="20"/>
        </w:rPr>
        <w:t>or</w:t>
      </w:r>
      <w:r w:rsidRPr="00ED5949">
        <w:rPr>
          <w:rFonts w:ascii="Arial" w:hAnsi="Arial" w:cs="Arial"/>
          <w:spacing w:val="-7"/>
          <w:sz w:val="20"/>
          <w:szCs w:val="20"/>
        </w:rPr>
        <w:t xml:space="preserve"> </w:t>
      </w:r>
      <w:r w:rsidRPr="00ED5949">
        <w:rPr>
          <w:rFonts w:ascii="Arial" w:hAnsi="Arial" w:cs="Arial"/>
          <w:sz w:val="20"/>
          <w:szCs w:val="20"/>
        </w:rPr>
        <w:t>unintended</w:t>
      </w:r>
      <w:r w:rsidRPr="00ED5949">
        <w:rPr>
          <w:rFonts w:ascii="Arial" w:hAnsi="Arial" w:cs="Arial"/>
          <w:spacing w:val="-8"/>
          <w:sz w:val="20"/>
          <w:szCs w:val="20"/>
        </w:rPr>
        <w:t xml:space="preserve"> </w:t>
      </w:r>
      <w:r w:rsidRPr="00ED5949">
        <w:rPr>
          <w:rFonts w:ascii="Arial" w:hAnsi="Arial" w:cs="Arial"/>
          <w:sz w:val="20"/>
          <w:szCs w:val="20"/>
        </w:rPr>
        <w:t>event,</w:t>
      </w:r>
      <w:r w:rsidRPr="00ED5949">
        <w:rPr>
          <w:rFonts w:ascii="Arial" w:hAnsi="Arial" w:cs="Arial"/>
          <w:spacing w:val="-6"/>
          <w:sz w:val="20"/>
          <w:szCs w:val="20"/>
        </w:rPr>
        <w:t xml:space="preserve"> </w:t>
      </w:r>
      <w:r w:rsidRPr="00ED5949">
        <w:rPr>
          <w:rFonts w:ascii="Arial" w:hAnsi="Arial" w:cs="Arial"/>
          <w:sz w:val="20"/>
          <w:szCs w:val="20"/>
        </w:rPr>
        <w:t>which</w:t>
      </w:r>
      <w:r w:rsidRPr="00ED5949">
        <w:rPr>
          <w:rFonts w:ascii="Arial" w:hAnsi="Arial" w:cs="Arial"/>
          <w:spacing w:val="-8"/>
          <w:sz w:val="20"/>
          <w:szCs w:val="20"/>
        </w:rPr>
        <w:t xml:space="preserve"> </w:t>
      </w:r>
      <w:r w:rsidRPr="00ED5949">
        <w:rPr>
          <w:rFonts w:ascii="Arial" w:hAnsi="Arial" w:cs="Arial"/>
          <w:sz w:val="20"/>
          <w:szCs w:val="20"/>
        </w:rPr>
        <w:t>is</w:t>
      </w:r>
      <w:r w:rsidRPr="00ED5949">
        <w:rPr>
          <w:rFonts w:ascii="Arial" w:hAnsi="Arial" w:cs="Arial"/>
          <w:spacing w:val="-7"/>
          <w:sz w:val="20"/>
          <w:szCs w:val="20"/>
        </w:rPr>
        <w:t xml:space="preserve"> </w:t>
      </w:r>
      <w:r w:rsidRPr="00ED5949">
        <w:rPr>
          <w:rFonts w:ascii="Arial" w:hAnsi="Arial" w:cs="Arial"/>
          <w:sz w:val="20"/>
          <w:szCs w:val="20"/>
        </w:rPr>
        <w:t>specific</w:t>
      </w:r>
      <w:r w:rsidRPr="00ED5949">
        <w:rPr>
          <w:rFonts w:ascii="Arial" w:hAnsi="Arial" w:cs="Arial"/>
          <w:spacing w:val="-5"/>
          <w:sz w:val="20"/>
          <w:szCs w:val="20"/>
        </w:rPr>
        <w:t xml:space="preserve"> </w:t>
      </w:r>
      <w:r w:rsidRPr="00ED5949">
        <w:rPr>
          <w:rFonts w:ascii="Arial" w:hAnsi="Arial" w:cs="Arial"/>
          <w:sz w:val="20"/>
          <w:szCs w:val="20"/>
        </w:rPr>
        <w:t>as</w:t>
      </w:r>
      <w:r w:rsidRPr="00ED5949">
        <w:rPr>
          <w:rFonts w:ascii="Arial" w:hAnsi="Arial" w:cs="Arial"/>
          <w:spacing w:val="-7"/>
          <w:sz w:val="20"/>
          <w:szCs w:val="20"/>
        </w:rPr>
        <w:t xml:space="preserve"> </w:t>
      </w:r>
      <w:r w:rsidRPr="00ED5949">
        <w:rPr>
          <w:rFonts w:ascii="Arial" w:hAnsi="Arial" w:cs="Arial"/>
          <w:spacing w:val="-3"/>
          <w:sz w:val="20"/>
          <w:szCs w:val="20"/>
        </w:rPr>
        <w:t>to</w:t>
      </w:r>
      <w:r w:rsidRPr="00ED5949">
        <w:rPr>
          <w:rFonts w:ascii="Arial" w:hAnsi="Arial" w:cs="Arial"/>
          <w:spacing w:val="-5"/>
          <w:sz w:val="20"/>
          <w:szCs w:val="20"/>
        </w:rPr>
        <w:t xml:space="preserve"> </w:t>
      </w:r>
      <w:r w:rsidRPr="00ED5949">
        <w:rPr>
          <w:rFonts w:ascii="Arial" w:hAnsi="Arial" w:cs="Arial"/>
          <w:sz w:val="20"/>
          <w:szCs w:val="20"/>
        </w:rPr>
        <w:t>place</w:t>
      </w:r>
      <w:r w:rsidRPr="00ED5949">
        <w:rPr>
          <w:rFonts w:ascii="Arial" w:hAnsi="Arial" w:cs="Arial"/>
          <w:spacing w:val="-5"/>
          <w:sz w:val="20"/>
          <w:szCs w:val="20"/>
        </w:rPr>
        <w:t xml:space="preserve"> </w:t>
      </w:r>
      <w:r w:rsidRPr="00ED5949">
        <w:rPr>
          <w:rFonts w:ascii="Arial" w:hAnsi="Arial" w:cs="Arial"/>
          <w:sz w:val="20"/>
          <w:szCs w:val="20"/>
        </w:rPr>
        <w:t>and</w:t>
      </w:r>
      <w:r w:rsidRPr="00ED5949">
        <w:rPr>
          <w:rFonts w:ascii="Arial" w:hAnsi="Arial" w:cs="Arial"/>
          <w:spacing w:val="-7"/>
          <w:sz w:val="20"/>
          <w:szCs w:val="20"/>
        </w:rPr>
        <w:t xml:space="preserve"> </w:t>
      </w:r>
      <w:r w:rsidRPr="00ED5949">
        <w:rPr>
          <w:rFonts w:ascii="Arial" w:hAnsi="Arial" w:cs="Arial"/>
          <w:sz w:val="20"/>
          <w:szCs w:val="20"/>
        </w:rPr>
        <w:t>time,</w:t>
      </w:r>
      <w:r w:rsidRPr="00ED5949">
        <w:rPr>
          <w:rFonts w:ascii="Arial" w:hAnsi="Arial" w:cs="Arial"/>
          <w:spacing w:val="-7"/>
          <w:sz w:val="20"/>
          <w:szCs w:val="20"/>
        </w:rPr>
        <w:t xml:space="preserve"> </w:t>
      </w:r>
      <w:r w:rsidRPr="00ED5949">
        <w:rPr>
          <w:rFonts w:ascii="Arial" w:hAnsi="Arial" w:cs="Arial"/>
          <w:sz w:val="20"/>
          <w:szCs w:val="20"/>
        </w:rPr>
        <w:t>causing</w:t>
      </w:r>
      <w:r w:rsidRPr="00ED5949">
        <w:rPr>
          <w:rFonts w:ascii="Arial" w:hAnsi="Arial" w:cs="Arial"/>
          <w:spacing w:val="-7"/>
          <w:sz w:val="20"/>
          <w:szCs w:val="20"/>
        </w:rPr>
        <w:t xml:space="preserve"> </w:t>
      </w:r>
      <w:r w:rsidRPr="00ED5949">
        <w:rPr>
          <w:rFonts w:ascii="Arial" w:hAnsi="Arial" w:cs="Arial"/>
          <w:b/>
          <w:sz w:val="20"/>
          <w:szCs w:val="20"/>
        </w:rPr>
        <w:t>Injury</w:t>
      </w:r>
      <w:r w:rsidRPr="00ED5949">
        <w:rPr>
          <w:rFonts w:ascii="Arial" w:hAnsi="Arial" w:cs="Arial"/>
          <w:b/>
          <w:spacing w:val="-7"/>
          <w:sz w:val="20"/>
          <w:szCs w:val="20"/>
        </w:rPr>
        <w:t xml:space="preserve"> </w:t>
      </w:r>
      <w:r w:rsidRPr="00ED5949">
        <w:rPr>
          <w:rFonts w:ascii="Arial" w:hAnsi="Arial" w:cs="Arial"/>
          <w:sz w:val="20"/>
          <w:szCs w:val="20"/>
        </w:rPr>
        <w:t xml:space="preserve">to </w:t>
      </w:r>
      <w:r w:rsidRPr="00ED5949">
        <w:rPr>
          <w:rFonts w:ascii="Arial" w:hAnsi="Arial" w:cs="Arial"/>
          <w:b/>
          <w:sz w:val="20"/>
          <w:szCs w:val="20"/>
        </w:rPr>
        <w:t>Your</w:t>
      </w:r>
      <w:r w:rsidRPr="00ED5949">
        <w:rPr>
          <w:rFonts w:ascii="Arial" w:hAnsi="Arial" w:cs="Arial"/>
          <w:spacing w:val="-3"/>
          <w:sz w:val="20"/>
          <w:szCs w:val="20"/>
        </w:rPr>
        <w:t xml:space="preserve"> </w:t>
      </w:r>
      <w:r w:rsidRPr="00ED5949">
        <w:rPr>
          <w:rFonts w:ascii="Arial" w:hAnsi="Arial" w:cs="Arial"/>
          <w:b/>
          <w:sz w:val="20"/>
          <w:szCs w:val="20"/>
        </w:rPr>
        <w:t>Pet</w:t>
      </w:r>
      <w:r w:rsidRPr="00ED5949">
        <w:rPr>
          <w:rFonts w:ascii="Arial" w:hAnsi="Arial" w:cs="Arial"/>
          <w:sz w:val="20"/>
          <w:szCs w:val="20"/>
        </w:rPr>
        <w:t>.</w:t>
      </w:r>
    </w:p>
    <w:p w14:paraId="3450A85E"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Allowable Charge(s) </w:t>
      </w:r>
      <w:r w:rsidRPr="00ED5949">
        <w:rPr>
          <w:rFonts w:ascii="Arial" w:hAnsi="Arial" w:cs="Arial"/>
          <w:sz w:val="20"/>
          <w:szCs w:val="20"/>
        </w:rPr>
        <w:t xml:space="preserve">means the costs of the actual </w:t>
      </w:r>
      <w:r w:rsidRPr="00ED5949">
        <w:rPr>
          <w:rFonts w:ascii="Arial" w:hAnsi="Arial" w:cs="Arial"/>
          <w:b/>
          <w:spacing w:val="-3"/>
          <w:sz w:val="20"/>
          <w:szCs w:val="20"/>
        </w:rPr>
        <w:t xml:space="preserve">Treatment(s) </w:t>
      </w:r>
      <w:r w:rsidRPr="00ED5949">
        <w:rPr>
          <w:rFonts w:ascii="Arial" w:hAnsi="Arial" w:cs="Arial"/>
          <w:sz w:val="20"/>
          <w:szCs w:val="20"/>
        </w:rPr>
        <w:t xml:space="preserve">provided by a </w:t>
      </w:r>
      <w:r w:rsidRPr="00ED5949">
        <w:rPr>
          <w:rFonts w:ascii="Arial" w:hAnsi="Arial" w:cs="Arial"/>
          <w:b/>
          <w:spacing w:val="-3"/>
          <w:sz w:val="20"/>
          <w:szCs w:val="20"/>
        </w:rPr>
        <w:t xml:space="preserve">Veterinary </w:t>
      </w:r>
      <w:r w:rsidRPr="00ED5949">
        <w:rPr>
          <w:rFonts w:ascii="Arial" w:hAnsi="Arial" w:cs="Arial"/>
          <w:b/>
          <w:sz w:val="20"/>
          <w:szCs w:val="20"/>
        </w:rPr>
        <w:t>Provider</w:t>
      </w:r>
      <w:r w:rsidRPr="00ED5949">
        <w:rPr>
          <w:rFonts w:ascii="Arial" w:hAnsi="Arial" w:cs="Arial"/>
          <w:sz w:val="20"/>
          <w:szCs w:val="20"/>
        </w:rPr>
        <w:t xml:space="preserve">, subject </w:t>
      </w:r>
      <w:r w:rsidRPr="00ED5949">
        <w:rPr>
          <w:rFonts w:ascii="Arial" w:hAnsi="Arial" w:cs="Arial"/>
          <w:spacing w:val="-3"/>
          <w:sz w:val="20"/>
          <w:szCs w:val="20"/>
        </w:rPr>
        <w:t xml:space="preserve">to </w:t>
      </w:r>
      <w:r w:rsidR="0079519F" w:rsidRPr="0079519F">
        <w:rPr>
          <w:rFonts w:ascii="Arial" w:hAnsi="Arial" w:cs="Arial"/>
          <w:b/>
          <w:spacing w:val="-3"/>
          <w:sz w:val="20"/>
          <w:szCs w:val="20"/>
        </w:rPr>
        <w:t>P</w:t>
      </w:r>
      <w:r w:rsidRPr="0079519F">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limitations</w:t>
      </w:r>
      <w:r w:rsidRPr="00ED5949">
        <w:rPr>
          <w:rFonts w:ascii="Arial" w:hAnsi="Arial" w:cs="Arial"/>
          <w:spacing w:val="-5"/>
          <w:sz w:val="20"/>
          <w:szCs w:val="20"/>
        </w:rPr>
        <w:t xml:space="preserve"> </w:t>
      </w:r>
      <w:r w:rsidRPr="00ED5949">
        <w:rPr>
          <w:rFonts w:ascii="Arial" w:hAnsi="Arial" w:cs="Arial"/>
          <w:sz w:val="20"/>
          <w:szCs w:val="20"/>
        </w:rPr>
        <w:t>and</w:t>
      </w:r>
      <w:r w:rsidRPr="00ED5949">
        <w:rPr>
          <w:rFonts w:ascii="Arial" w:hAnsi="Arial" w:cs="Arial"/>
          <w:spacing w:val="-6"/>
          <w:sz w:val="20"/>
          <w:szCs w:val="20"/>
        </w:rPr>
        <w:t xml:space="preserve"> </w:t>
      </w:r>
      <w:r w:rsidRPr="00ED5949">
        <w:rPr>
          <w:rFonts w:ascii="Arial" w:hAnsi="Arial" w:cs="Arial"/>
          <w:sz w:val="20"/>
          <w:szCs w:val="20"/>
        </w:rPr>
        <w:t xml:space="preserve">exclusions, additional benefits as provided by the </w:t>
      </w:r>
      <w:r w:rsidR="0079519F" w:rsidRPr="0079519F">
        <w:rPr>
          <w:rFonts w:ascii="Arial" w:hAnsi="Arial" w:cs="Arial"/>
          <w:b/>
          <w:sz w:val="20"/>
          <w:szCs w:val="20"/>
        </w:rPr>
        <w:t>P</w:t>
      </w:r>
      <w:r w:rsidRPr="0079519F">
        <w:rPr>
          <w:rFonts w:ascii="Arial" w:hAnsi="Arial" w:cs="Arial"/>
          <w:b/>
          <w:sz w:val="20"/>
          <w:szCs w:val="20"/>
        </w:rPr>
        <w:t>olicy</w:t>
      </w:r>
      <w:r w:rsidRPr="00ED5949">
        <w:rPr>
          <w:rFonts w:ascii="Arial" w:hAnsi="Arial" w:cs="Arial"/>
          <w:sz w:val="20"/>
          <w:szCs w:val="20"/>
        </w:rPr>
        <w:t xml:space="preserve"> and included on the </w:t>
      </w:r>
      <w:r w:rsidRPr="00ED5949">
        <w:rPr>
          <w:rFonts w:ascii="Arial" w:hAnsi="Arial" w:cs="Arial"/>
          <w:b/>
          <w:sz w:val="20"/>
          <w:szCs w:val="20"/>
        </w:rPr>
        <w:t>Declarations Page</w:t>
      </w:r>
      <w:r w:rsidRPr="00ED5949">
        <w:rPr>
          <w:rFonts w:ascii="Arial" w:hAnsi="Arial" w:cs="Arial"/>
          <w:sz w:val="20"/>
          <w:szCs w:val="20"/>
        </w:rPr>
        <w:t>,</w:t>
      </w:r>
      <w:r w:rsidRPr="00ED5949">
        <w:rPr>
          <w:rFonts w:ascii="Arial" w:hAnsi="Arial" w:cs="Arial"/>
          <w:spacing w:val="-4"/>
          <w:sz w:val="20"/>
          <w:szCs w:val="20"/>
        </w:rPr>
        <w:t xml:space="preserve"> </w:t>
      </w:r>
      <w:r w:rsidRPr="00ED5949">
        <w:rPr>
          <w:rFonts w:ascii="Arial" w:hAnsi="Arial" w:cs="Arial"/>
          <w:spacing w:val="-6"/>
          <w:sz w:val="20"/>
          <w:szCs w:val="20"/>
        </w:rPr>
        <w:t>the</w:t>
      </w:r>
      <w:r w:rsidRPr="00ED5949">
        <w:rPr>
          <w:rFonts w:ascii="Arial" w:hAnsi="Arial" w:cs="Arial"/>
          <w:spacing w:val="-5"/>
          <w:sz w:val="20"/>
          <w:szCs w:val="20"/>
        </w:rPr>
        <w:t xml:space="preserve"> </w:t>
      </w:r>
      <w:r w:rsidRPr="00ED5949">
        <w:rPr>
          <w:rFonts w:ascii="Arial" w:hAnsi="Arial" w:cs="Arial"/>
          <w:b/>
          <w:sz w:val="20"/>
          <w:szCs w:val="20"/>
        </w:rPr>
        <w:t>Annual</w:t>
      </w:r>
      <w:r w:rsidRPr="00ED5949">
        <w:rPr>
          <w:rFonts w:ascii="Arial" w:hAnsi="Arial" w:cs="Arial"/>
          <w:b/>
          <w:spacing w:val="-4"/>
          <w:sz w:val="20"/>
          <w:szCs w:val="20"/>
        </w:rPr>
        <w:t xml:space="preserve"> </w:t>
      </w:r>
      <w:r w:rsidRPr="00ED5949">
        <w:rPr>
          <w:rFonts w:ascii="Arial" w:hAnsi="Arial" w:cs="Arial"/>
          <w:b/>
          <w:sz w:val="20"/>
          <w:szCs w:val="20"/>
        </w:rPr>
        <w:t>Maximum</w:t>
      </w:r>
      <w:r w:rsidRPr="00ED5949">
        <w:rPr>
          <w:rFonts w:ascii="Arial" w:hAnsi="Arial" w:cs="Arial"/>
          <w:b/>
          <w:spacing w:val="-4"/>
          <w:sz w:val="20"/>
          <w:szCs w:val="20"/>
        </w:rPr>
        <w:t xml:space="preserve"> </w:t>
      </w:r>
      <w:r w:rsidRPr="00ED5949">
        <w:rPr>
          <w:rFonts w:ascii="Arial" w:hAnsi="Arial" w:cs="Arial"/>
          <w:b/>
          <w:sz w:val="20"/>
          <w:szCs w:val="20"/>
        </w:rPr>
        <w:t>Benefit,</w:t>
      </w:r>
      <w:r w:rsidRPr="00ED5949">
        <w:rPr>
          <w:rFonts w:ascii="Arial" w:hAnsi="Arial" w:cs="Arial"/>
          <w:b/>
          <w:spacing w:val="-4"/>
          <w:sz w:val="20"/>
          <w:szCs w:val="20"/>
        </w:rPr>
        <w:t xml:space="preserve"> </w:t>
      </w:r>
      <w:r w:rsidRPr="00ED5949">
        <w:rPr>
          <w:rFonts w:ascii="Arial" w:hAnsi="Arial" w:cs="Arial"/>
          <w:sz w:val="20"/>
          <w:szCs w:val="20"/>
        </w:rPr>
        <w:t>or</w:t>
      </w:r>
      <w:r w:rsidRPr="00ED5949">
        <w:rPr>
          <w:rFonts w:ascii="Arial" w:hAnsi="Arial" w:cs="Arial"/>
          <w:spacing w:val="-5"/>
          <w:sz w:val="20"/>
          <w:szCs w:val="20"/>
        </w:rPr>
        <w:t xml:space="preserve"> the </w:t>
      </w:r>
      <w:r w:rsidRPr="00ED5949">
        <w:rPr>
          <w:rFonts w:ascii="Arial" w:hAnsi="Arial" w:cs="Arial"/>
          <w:b/>
          <w:sz w:val="20"/>
          <w:szCs w:val="20"/>
        </w:rPr>
        <w:t>Covered</w:t>
      </w:r>
      <w:r w:rsidRPr="00ED5949">
        <w:rPr>
          <w:rFonts w:ascii="Arial" w:hAnsi="Arial" w:cs="Arial"/>
          <w:b/>
          <w:spacing w:val="-6"/>
          <w:sz w:val="20"/>
          <w:szCs w:val="20"/>
        </w:rPr>
        <w:t xml:space="preserve"> </w:t>
      </w:r>
      <w:r w:rsidRPr="00ED5949">
        <w:rPr>
          <w:rFonts w:ascii="Arial" w:hAnsi="Arial" w:cs="Arial"/>
          <w:b/>
          <w:sz w:val="20"/>
          <w:szCs w:val="20"/>
        </w:rPr>
        <w:t>Incident</w:t>
      </w:r>
      <w:r w:rsidRPr="00ED5949">
        <w:rPr>
          <w:rFonts w:ascii="Arial" w:hAnsi="Arial" w:cs="Arial"/>
          <w:b/>
          <w:spacing w:val="-4"/>
          <w:sz w:val="20"/>
          <w:szCs w:val="20"/>
        </w:rPr>
        <w:t xml:space="preserve"> </w:t>
      </w:r>
      <w:r w:rsidRPr="00ED5949">
        <w:rPr>
          <w:rFonts w:ascii="Arial" w:hAnsi="Arial" w:cs="Arial"/>
          <w:b/>
          <w:sz w:val="20"/>
          <w:szCs w:val="20"/>
        </w:rPr>
        <w:t>Limit</w:t>
      </w:r>
      <w:r w:rsidRPr="00ED5949">
        <w:rPr>
          <w:rFonts w:ascii="Arial" w:hAnsi="Arial" w:cs="Arial"/>
          <w:b/>
          <w:spacing w:val="-3"/>
          <w:sz w:val="20"/>
          <w:szCs w:val="20"/>
        </w:rPr>
        <w:t xml:space="preserve"> </w:t>
      </w:r>
      <w:r w:rsidRPr="00ED5949">
        <w:rPr>
          <w:rFonts w:ascii="Arial" w:hAnsi="Arial" w:cs="Arial"/>
          <w:sz w:val="20"/>
          <w:szCs w:val="20"/>
        </w:rPr>
        <w:t>amount,</w:t>
      </w:r>
      <w:r w:rsidRPr="00ED5949">
        <w:rPr>
          <w:rFonts w:ascii="Arial" w:hAnsi="Arial" w:cs="Arial"/>
          <w:spacing w:val="-5"/>
          <w:sz w:val="20"/>
          <w:szCs w:val="20"/>
        </w:rPr>
        <w:t xml:space="preserve"> </w:t>
      </w:r>
      <w:r w:rsidRPr="00ED5949">
        <w:rPr>
          <w:rFonts w:ascii="Arial" w:hAnsi="Arial" w:cs="Arial"/>
          <w:spacing w:val="-3"/>
          <w:sz w:val="20"/>
          <w:szCs w:val="20"/>
        </w:rPr>
        <w:t xml:space="preserve">except </w:t>
      </w:r>
      <w:r w:rsidRPr="00ED5949">
        <w:rPr>
          <w:rFonts w:ascii="Arial" w:hAnsi="Arial" w:cs="Arial"/>
          <w:sz w:val="20"/>
          <w:szCs w:val="20"/>
        </w:rPr>
        <w:t xml:space="preserve">as excluded by the </w:t>
      </w:r>
      <w:r w:rsidR="0079519F" w:rsidRPr="0079519F">
        <w:rPr>
          <w:rFonts w:ascii="Arial" w:hAnsi="Arial" w:cs="Arial"/>
          <w:b/>
          <w:sz w:val="20"/>
          <w:szCs w:val="20"/>
        </w:rPr>
        <w:t>P</w:t>
      </w:r>
      <w:r w:rsidRPr="0079519F">
        <w:rPr>
          <w:rFonts w:ascii="Arial" w:hAnsi="Arial" w:cs="Arial"/>
          <w:b/>
          <w:spacing w:val="-3"/>
          <w:sz w:val="20"/>
          <w:szCs w:val="20"/>
        </w:rPr>
        <w:t>olicy</w:t>
      </w:r>
      <w:r w:rsidRPr="00ED5949">
        <w:rPr>
          <w:rFonts w:ascii="Arial" w:hAnsi="Arial" w:cs="Arial"/>
          <w:spacing w:val="-3"/>
          <w:sz w:val="20"/>
          <w:szCs w:val="20"/>
        </w:rPr>
        <w:t>.</w:t>
      </w:r>
    </w:p>
    <w:p w14:paraId="1557E7BB"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Aggression </w:t>
      </w:r>
      <w:r w:rsidRPr="00ED5949">
        <w:rPr>
          <w:rFonts w:ascii="Arial" w:hAnsi="Arial" w:cs="Arial"/>
          <w:sz w:val="20"/>
          <w:szCs w:val="20"/>
        </w:rPr>
        <w:t>means an abnormal, hostile response to an otherwise normal</w:t>
      </w:r>
      <w:r w:rsidRPr="00ED5949">
        <w:rPr>
          <w:rFonts w:ascii="Arial" w:hAnsi="Arial" w:cs="Arial"/>
          <w:spacing w:val="-18"/>
          <w:sz w:val="20"/>
          <w:szCs w:val="20"/>
        </w:rPr>
        <w:t xml:space="preserve"> </w:t>
      </w:r>
      <w:r w:rsidRPr="00ED5949">
        <w:rPr>
          <w:rFonts w:ascii="Arial" w:hAnsi="Arial" w:cs="Arial"/>
          <w:sz w:val="20"/>
          <w:szCs w:val="20"/>
        </w:rPr>
        <w:t>situation.</w:t>
      </w:r>
    </w:p>
    <w:p w14:paraId="6861B2A5"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trike/>
          <w:sz w:val="20"/>
          <w:szCs w:val="20"/>
        </w:rPr>
      </w:pPr>
      <w:r w:rsidRPr="00ED5949">
        <w:rPr>
          <w:rFonts w:ascii="Arial" w:hAnsi="Arial" w:cs="Arial"/>
          <w:b/>
          <w:sz w:val="20"/>
          <w:szCs w:val="20"/>
        </w:rPr>
        <w:t>Annual</w:t>
      </w:r>
      <w:r w:rsidRPr="00ED5949">
        <w:rPr>
          <w:rFonts w:ascii="Arial" w:hAnsi="Arial" w:cs="Arial"/>
          <w:b/>
          <w:spacing w:val="-4"/>
          <w:sz w:val="20"/>
          <w:szCs w:val="20"/>
        </w:rPr>
        <w:t xml:space="preserve"> </w:t>
      </w:r>
      <w:r w:rsidRPr="00ED5949">
        <w:rPr>
          <w:rFonts w:ascii="Arial" w:hAnsi="Arial" w:cs="Arial"/>
          <w:b/>
          <w:sz w:val="20"/>
          <w:szCs w:val="20"/>
        </w:rPr>
        <w:t>Maximum</w:t>
      </w:r>
      <w:r w:rsidRPr="00ED5949">
        <w:rPr>
          <w:rFonts w:ascii="Arial" w:hAnsi="Arial" w:cs="Arial"/>
          <w:b/>
          <w:spacing w:val="-4"/>
          <w:sz w:val="20"/>
          <w:szCs w:val="20"/>
        </w:rPr>
        <w:t xml:space="preserve"> </w:t>
      </w:r>
      <w:r w:rsidRPr="00ED5949">
        <w:rPr>
          <w:rFonts w:ascii="Arial" w:hAnsi="Arial" w:cs="Arial"/>
          <w:b/>
          <w:sz w:val="20"/>
          <w:szCs w:val="20"/>
        </w:rPr>
        <w:t>Benefit</w:t>
      </w:r>
      <w:r w:rsidRPr="00ED5949">
        <w:rPr>
          <w:rFonts w:ascii="Arial" w:hAnsi="Arial" w:cs="Arial"/>
          <w:b/>
          <w:spacing w:val="-6"/>
          <w:sz w:val="20"/>
          <w:szCs w:val="20"/>
        </w:rPr>
        <w:t xml:space="preserve"> </w:t>
      </w:r>
      <w:r w:rsidRPr="00ED5949">
        <w:rPr>
          <w:rFonts w:ascii="Arial" w:hAnsi="Arial" w:cs="Arial"/>
          <w:sz w:val="20"/>
          <w:szCs w:val="20"/>
        </w:rPr>
        <w:t>is</w:t>
      </w:r>
      <w:r w:rsidRPr="00ED5949">
        <w:rPr>
          <w:rFonts w:ascii="Arial" w:hAnsi="Arial" w:cs="Arial"/>
          <w:spacing w:val="-3"/>
          <w:sz w:val="20"/>
          <w:szCs w:val="20"/>
        </w:rPr>
        <w:t xml:space="preserve"> </w:t>
      </w:r>
      <w:r w:rsidRPr="00ED5949">
        <w:rPr>
          <w:rFonts w:ascii="Arial" w:hAnsi="Arial" w:cs="Arial"/>
          <w:sz w:val="20"/>
          <w:szCs w:val="20"/>
        </w:rPr>
        <w:t>the</w:t>
      </w:r>
      <w:r w:rsidRPr="00ED5949">
        <w:rPr>
          <w:rFonts w:ascii="Arial" w:hAnsi="Arial" w:cs="Arial"/>
          <w:spacing w:val="-9"/>
          <w:sz w:val="20"/>
          <w:szCs w:val="20"/>
        </w:rPr>
        <w:t xml:space="preserve"> </w:t>
      </w:r>
      <w:r w:rsidRPr="00ED5949">
        <w:rPr>
          <w:rFonts w:ascii="Arial" w:hAnsi="Arial" w:cs="Arial"/>
          <w:sz w:val="20"/>
          <w:szCs w:val="20"/>
        </w:rPr>
        <w:t>maximum</w:t>
      </w:r>
      <w:r w:rsidRPr="00ED5949">
        <w:rPr>
          <w:rFonts w:ascii="Arial" w:hAnsi="Arial" w:cs="Arial"/>
          <w:spacing w:val="-5"/>
          <w:sz w:val="20"/>
          <w:szCs w:val="20"/>
        </w:rPr>
        <w:t xml:space="preserve"> </w:t>
      </w:r>
      <w:r w:rsidRPr="00ED5949">
        <w:rPr>
          <w:rFonts w:ascii="Arial" w:hAnsi="Arial" w:cs="Arial"/>
          <w:sz w:val="20"/>
          <w:szCs w:val="20"/>
        </w:rPr>
        <w:t>amount</w:t>
      </w:r>
      <w:r w:rsidRPr="00ED5949">
        <w:rPr>
          <w:rFonts w:ascii="Arial" w:hAnsi="Arial" w:cs="Arial"/>
          <w:spacing w:val="-6"/>
          <w:sz w:val="20"/>
          <w:szCs w:val="20"/>
        </w:rPr>
        <w:t xml:space="preserve"> </w:t>
      </w:r>
      <w:r w:rsidR="0009484A" w:rsidRPr="009C78EB">
        <w:rPr>
          <w:rFonts w:ascii="Arial" w:hAnsi="Arial" w:cs="Arial"/>
          <w:b/>
          <w:sz w:val="20"/>
          <w:szCs w:val="20"/>
        </w:rPr>
        <w:t>W</w:t>
      </w:r>
      <w:r w:rsidRPr="009C78EB">
        <w:rPr>
          <w:rFonts w:ascii="Arial" w:hAnsi="Arial" w:cs="Arial"/>
          <w:b/>
          <w:sz w:val="20"/>
          <w:szCs w:val="20"/>
        </w:rPr>
        <w:t>e</w:t>
      </w:r>
      <w:r w:rsidRPr="00ED5949">
        <w:rPr>
          <w:rFonts w:ascii="Arial" w:hAnsi="Arial" w:cs="Arial"/>
          <w:spacing w:val="-5"/>
          <w:sz w:val="20"/>
          <w:szCs w:val="20"/>
        </w:rPr>
        <w:t xml:space="preserve"> </w:t>
      </w:r>
      <w:r w:rsidRPr="00ED5949">
        <w:rPr>
          <w:rFonts w:ascii="Arial" w:hAnsi="Arial" w:cs="Arial"/>
          <w:sz w:val="20"/>
          <w:szCs w:val="20"/>
        </w:rPr>
        <w:t>will</w:t>
      </w:r>
      <w:r w:rsidRPr="00ED5949">
        <w:rPr>
          <w:rFonts w:ascii="Arial" w:hAnsi="Arial" w:cs="Arial"/>
          <w:spacing w:val="-7"/>
          <w:sz w:val="20"/>
          <w:szCs w:val="20"/>
        </w:rPr>
        <w:t xml:space="preserve"> </w:t>
      </w:r>
      <w:r w:rsidRPr="00ED5949">
        <w:rPr>
          <w:rFonts w:ascii="Arial" w:hAnsi="Arial" w:cs="Arial"/>
          <w:sz w:val="20"/>
          <w:szCs w:val="20"/>
        </w:rPr>
        <w:t>reimburse</w:t>
      </w:r>
      <w:r w:rsidRPr="00ED5949">
        <w:rPr>
          <w:rFonts w:ascii="Arial" w:hAnsi="Arial" w:cs="Arial"/>
          <w:spacing w:val="-5"/>
          <w:sz w:val="20"/>
          <w:szCs w:val="20"/>
        </w:rPr>
        <w:t xml:space="preserve"> </w:t>
      </w:r>
      <w:r w:rsidRPr="00ED5949">
        <w:rPr>
          <w:rFonts w:ascii="Arial" w:hAnsi="Arial" w:cs="Arial"/>
          <w:b/>
          <w:sz w:val="20"/>
          <w:szCs w:val="20"/>
        </w:rPr>
        <w:t>You</w:t>
      </w:r>
      <w:r w:rsidRPr="00ED5949">
        <w:rPr>
          <w:rFonts w:ascii="Arial" w:hAnsi="Arial" w:cs="Arial"/>
          <w:spacing w:val="-6"/>
          <w:sz w:val="20"/>
          <w:szCs w:val="20"/>
        </w:rPr>
        <w:t xml:space="preserve"> </w:t>
      </w:r>
      <w:r w:rsidRPr="00ED5949">
        <w:rPr>
          <w:rFonts w:ascii="Arial" w:hAnsi="Arial" w:cs="Arial"/>
          <w:sz w:val="20"/>
          <w:szCs w:val="20"/>
        </w:rPr>
        <w:t>in</w:t>
      </w:r>
      <w:r w:rsidRPr="00ED5949">
        <w:rPr>
          <w:rFonts w:ascii="Arial" w:hAnsi="Arial" w:cs="Arial"/>
          <w:spacing w:val="-5"/>
          <w:sz w:val="20"/>
          <w:szCs w:val="20"/>
        </w:rPr>
        <w:t xml:space="preserve"> </w:t>
      </w:r>
      <w:r w:rsidRPr="00ED5949">
        <w:rPr>
          <w:rFonts w:ascii="Arial" w:hAnsi="Arial" w:cs="Arial"/>
          <w:sz w:val="20"/>
          <w:szCs w:val="20"/>
        </w:rPr>
        <w:t>a</w:t>
      </w:r>
      <w:r w:rsidRPr="00ED5949">
        <w:rPr>
          <w:rFonts w:ascii="Arial" w:hAnsi="Arial" w:cs="Arial"/>
          <w:spacing w:val="-3"/>
          <w:sz w:val="20"/>
          <w:szCs w:val="20"/>
        </w:rPr>
        <w:t xml:space="preserve"> </w:t>
      </w:r>
      <w:r w:rsidRPr="00ED5949">
        <w:rPr>
          <w:rFonts w:ascii="Arial" w:hAnsi="Arial" w:cs="Arial"/>
          <w:sz w:val="20"/>
          <w:szCs w:val="20"/>
        </w:rPr>
        <w:t>period</w:t>
      </w:r>
      <w:r w:rsidRPr="00ED5949">
        <w:rPr>
          <w:rFonts w:ascii="Arial" w:hAnsi="Arial" w:cs="Arial"/>
          <w:spacing w:val="-7"/>
          <w:sz w:val="20"/>
          <w:szCs w:val="20"/>
        </w:rPr>
        <w:t xml:space="preserve"> </w:t>
      </w:r>
      <w:r w:rsidRPr="00ED5949">
        <w:rPr>
          <w:rFonts w:ascii="Arial" w:hAnsi="Arial" w:cs="Arial"/>
          <w:sz w:val="20"/>
          <w:szCs w:val="20"/>
        </w:rPr>
        <w:t>of</w:t>
      </w:r>
      <w:r w:rsidRPr="00ED5949">
        <w:rPr>
          <w:rFonts w:ascii="Arial" w:hAnsi="Arial" w:cs="Arial"/>
          <w:spacing w:val="-6"/>
          <w:sz w:val="20"/>
          <w:szCs w:val="20"/>
        </w:rPr>
        <w:t xml:space="preserve"> </w:t>
      </w:r>
      <w:r w:rsidRPr="00ED5949">
        <w:rPr>
          <w:rFonts w:ascii="Arial" w:hAnsi="Arial" w:cs="Arial"/>
          <w:sz w:val="20"/>
          <w:szCs w:val="20"/>
        </w:rPr>
        <w:t>insurance.</w:t>
      </w:r>
      <w:r w:rsidRPr="00ED5949">
        <w:rPr>
          <w:rFonts w:ascii="Arial" w:hAnsi="Arial" w:cs="Arial"/>
          <w:spacing w:val="-4"/>
          <w:sz w:val="20"/>
          <w:szCs w:val="20"/>
        </w:rPr>
        <w:t xml:space="preserve"> </w:t>
      </w:r>
      <w:r w:rsidRPr="00ED5949">
        <w:rPr>
          <w:rFonts w:ascii="Arial" w:hAnsi="Arial" w:cs="Arial"/>
          <w:sz w:val="20"/>
          <w:szCs w:val="20"/>
        </w:rPr>
        <w:t xml:space="preserve">The </w:t>
      </w:r>
      <w:r w:rsidRPr="00ED5949">
        <w:rPr>
          <w:rFonts w:ascii="Arial" w:hAnsi="Arial" w:cs="Arial"/>
          <w:b/>
          <w:sz w:val="20"/>
          <w:szCs w:val="20"/>
        </w:rPr>
        <w:t xml:space="preserve">Annual Maximum Benefit </w:t>
      </w:r>
      <w:r w:rsidRPr="00ED5949">
        <w:rPr>
          <w:rFonts w:ascii="Arial" w:hAnsi="Arial" w:cs="Arial"/>
          <w:sz w:val="20"/>
          <w:szCs w:val="20"/>
        </w:rPr>
        <w:t xml:space="preserve">does not include the </w:t>
      </w:r>
      <w:r w:rsidR="00886737" w:rsidRPr="009C78EB">
        <w:rPr>
          <w:rFonts w:ascii="Arial" w:hAnsi="Arial" w:cs="Arial"/>
          <w:b/>
          <w:sz w:val="20"/>
          <w:szCs w:val="20"/>
        </w:rPr>
        <w:t>Policy Annual</w:t>
      </w:r>
      <w:r w:rsidR="00886737">
        <w:rPr>
          <w:rFonts w:ascii="Arial" w:hAnsi="Arial" w:cs="Arial"/>
          <w:sz w:val="20"/>
          <w:szCs w:val="20"/>
        </w:rPr>
        <w:t xml:space="preserve"> </w:t>
      </w:r>
      <w:r w:rsidRPr="00ED5949">
        <w:rPr>
          <w:rFonts w:ascii="Arial" w:hAnsi="Arial" w:cs="Arial"/>
          <w:b/>
          <w:sz w:val="20"/>
          <w:szCs w:val="20"/>
        </w:rPr>
        <w:t>Deductible</w:t>
      </w:r>
      <w:r w:rsidR="00886737">
        <w:rPr>
          <w:rFonts w:ascii="Arial" w:hAnsi="Arial" w:cs="Arial"/>
          <w:b/>
          <w:sz w:val="20"/>
          <w:szCs w:val="20"/>
        </w:rPr>
        <w:t xml:space="preserve">, </w:t>
      </w:r>
      <w:r w:rsidR="00886737" w:rsidRPr="00081A30">
        <w:rPr>
          <w:rFonts w:ascii="Arial" w:hAnsi="Arial" w:cs="Arial"/>
          <w:b/>
          <w:sz w:val="20"/>
          <w:szCs w:val="20"/>
        </w:rPr>
        <w:t>Per Incident Copay</w:t>
      </w:r>
      <w:r w:rsidR="00886737" w:rsidRPr="00B57BA2">
        <w:rPr>
          <w:rFonts w:ascii="Arial" w:hAnsi="Arial" w:cs="Arial"/>
          <w:sz w:val="20"/>
          <w:szCs w:val="20"/>
        </w:rPr>
        <w:t>,</w:t>
      </w:r>
      <w:r w:rsidR="00886737">
        <w:rPr>
          <w:rFonts w:ascii="Arial" w:hAnsi="Arial" w:cs="Arial"/>
          <w:b/>
          <w:sz w:val="20"/>
          <w:szCs w:val="20"/>
        </w:rPr>
        <w:t xml:space="preserve"> </w:t>
      </w:r>
      <w:r w:rsidR="00886737" w:rsidRPr="009C78EB">
        <w:rPr>
          <w:rFonts w:ascii="Arial" w:hAnsi="Arial" w:cs="Arial"/>
          <w:sz w:val="20"/>
          <w:szCs w:val="20"/>
        </w:rPr>
        <w:t>if elected</w:t>
      </w:r>
      <w:r w:rsidR="00886737">
        <w:rPr>
          <w:rFonts w:ascii="Arial" w:hAnsi="Arial" w:cs="Arial"/>
          <w:b/>
          <w:sz w:val="20"/>
          <w:szCs w:val="20"/>
        </w:rPr>
        <w:t>,</w:t>
      </w:r>
      <w:r w:rsidRPr="00ED5949">
        <w:rPr>
          <w:rFonts w:ascii="Arial" w:hAnsi="Arial" w:cs="Arial"/>
          <w:b/>
          <w:sz w:val="20"/>
          <w:szCs w:val="20"/>
        </w:rPr>
        <w:t xml:space="preserve"> </w:t>
      </w:r>
      <w:r w:rsidRPr="00ED5949">
        <w:rPr>
          <w:rFonts w:ascii="Arial" w:hAnsi="Arial" w:cs="Arial"/>
          <w:sz w:val="20"/>
          <w:szCs w:val="20"/>
        </w:rPr>
        <w:t>or any</w:t>
      </w:r>
      <w:r w:rsidRPr="00ED5949">
        <w:rPr>
          <w:rFonts w:ascii="Arial" w:hAnsi="Arial" w:cs="Arial"/>
          <w:b/>
          <w:sz w:val="20"/>
          <w:szCs w:val="20"/>
        </w:rPr>
        <w:t xml:space="preserve"> Coinsurance </w:t>
      </w:r>
      <w:r w:rsidRPr="00ED5949">
        <w:rPr>
          <w:rFonts w:ascii="Arial" w:hAnsi="Arial" w:cs="Arial"/>
          <w:sz w:val="20"/>
          <w:szCs w:val="20"/>
        </w:rPr>
        <w:t xml:space="preserve">amounts paid by </w:t>
      </w:r>
      <w:r w:rsidRPr="00ED5949">
        <w:rPr>
          <w:rFonts w:ascii="Arial" w:hAnsi="Arial" w:cs="Arial"/>
          <w:b/>
          <w:sz w:val="20"/>
          <w:szCs w:val="20"/>
        </w:rPr>
        <w:t>You</w:t>
      </w:r>
      <w:r w:rsidRPr="00ED5949">
        <w:rPr>
          <w:rFonts w:ascii="Arial" w:hAnsi="Arial" w:cs="Arial"/>
          <w:sz w:val="20"/>
          <w:szCs w:val="20"/>
        </w:rPr>
        <w:t>.</w:t>
      </w:r>
    </w:p>
    <w:p w14:paraId="070F4940"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Bilateral Condition </w:t>
      </w:r>
      <w:r w:rsidRPr="00ED5949">
        <w:rPr>
          <w:rFonts w:ascii="Arial" w:hAnsi="Arial" w:cs="Arial"/>
          <w:sz w:val="20"/>
          <w:szCs w:val="20"/>
        </w:rPr>
        <w:t>is a condition or disease that affects both sides of the</w:t>
      </w:r>
      <w:r w:rsidRPr="00ED5949">
        <w:rPr>
          <w:rFonts w:ascii="Arial" w:hAnsi="Arial" w:cs="Arial"/>
          <w:spacing w:val="-12"/>
          <w:sz w:val="20"/>
          <w:szCs w:val="20"/>
        </w:rPr>
        <w:t xml:space="preserve"> </w:t>
      </w:r>
      <w:r w:rsidRPr="00ED5949">
        <w:rPr>
          <w:rFonts w:ascii="Arial" w:hAnsi="Arial" w:cs="Arial"/>
          <w:spacing w:val="-4"/>
          <w:sz w:val="20"/>
          <w:szCs w:val="20"/>
        </w:rPr>
        <w:t>body.</w:t>
      </w:r>
    </w:p>
    <w:p w14:paraId="7079BF8A" w14:textId="584A13E8" w:rsidR="00603DAC"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Chronic Condition </w:t>
      </w:r>
      <w:r w:rsidRPr="00ED5949">
        <w:rPr>
          <w:rFonts w:ascii="Arial" w:hAnsi="Arial" w:cs="Arial"/>
          <w:sz w:val="20"/>
          <w:szCs w:val="20"/>
        </w:rPr>
        <w:t>is a condition that</w:t>
      </w:r>
      <w:r w:rsidR="00811613">
        <w:rPr>
          <w:rFonts w:ascii="Arial" w:hAnsi="Arial" w:cs="Arial"/>
          <w:sz w:val="20"/>
          <w:szCs w:val="20"/>
        </w:rPr>
        <w:t xml:space="preserve"> can be treated or </w:t>
      </w:r>
      <w:proofErr w:type="gramStart"/>
      <w:r w:rsidR="00811613">
        <w:rPr>
          <w:rFonts w:ascii="Arial" w:hAnsi="Arial" w:cs="Arial"/>
          <w:sz w:val="20"/>
          <w:szCs w:val="20"/>
        </w:rPr>
        <w:t>managed, but</w:t>
      </w:r>
      <w:proofErr w:type="gramEnd"/>
      <w:r w:rsidR="00811613">
        <w:rPr>
          <w:rFonts w:ascii="Arial" w:hAnsi="Arial" w:cs="Arial"/>
          <w:sz w:val="20"/>
          <w:szCs w:val="20"/>
        </w:rPr>
        <w:t xml:space="preserve"> not </w:t>
      </w:r>
      <w:r w:rsidR="00811613">
        <w:rPr>
          <w:rFonts w:ascii="Arial" w:hAnsi="Arial" w:cs="Arial"/>
          <w:b/>
          <w:bCs/>
          <w:sz w:val="20"/>
          <w:szCs w:val="20"/>
        </w:rPr>
        <w:t>C</w:t>
      </w:r>
      <w:r w:rsidR="00811613" w:rsidRPr="004B2577">
        <w:rPr>
          <w:rFonts w:ascii="Arial" w:hAnsi="Arial" w:cs="Arial"/>
          <w:b/>
          <w:bCs/>
          <w:sz w:val="20"/>
          <w:szCs w:val="20"/>
        </w:rPr>
        <w:t>ured</w:t>
      </w:r>
      <w:r w:rsidR="00811613">
        <w:rPr>
          <w:rFonts w:ascii="Arial" w:hAnsi="Arial" w:cs="Arial"/>
          <w:sz w:val="20"/>
          <w:szCs w:val="20"/>
        </w:rPr>
        <w:t>.</w:t>
      </w:r>
    </w:p>
    <w:p w14:paraId="09B6002E" w14:textId="77777777" w:rsidR="0079519F" w:rsidRPr="00ED5949" w:rsidRDefault="0079519F" w:rsidP="00886737">
      <w:pPr>
        <w:pStyle w:val="ListParagraph"/>
        <w:numPr>
          <w:ilvl w:val="0"/>
          <w:numId w:val="2"/>
        </w:numPr>
        <w:tabs>
          <w:tab w:val="left" w:pos="578"/>
          <w:tab w:val="left" w:pos="10350"/>
        </w:tabs>
        <w:ind w:left="216" w:right="216"/>
        <w:jc w:val="both"/>
        <w:rPr>
          <w:rFonts w:ascii="Arial" w:hAnsi="Arial" w:cs="Arial"/>
          <w:sz w:val="20"/>
          <w:szCs w:val="20"/>
        </w:rPr>
      </w:pPr>
      <w:r>
        <w:rPr>
          <w:rFonts w:ascii="Arial" w:hAnsi="Arial" w:cs="Arial"/>
          <w:b/>
          <w:sz w:val="20"/>
          <w:szCs w:val="20"/>
        </w:rPr>
        <w:t xml:space="preserve">Claim </w:t>
      </w:r>
      <w:r>
        <w:rPr>
          <w:rFonts w:ascii="Arial" w:hAnsi="Arial" w:cs="Arial"/>
          <w:sz w:val="20"/>
          <w:szCs w:val="20"/>
        </w:rPr>
        <w:t xml:space="preserve">means </w:t>
      </w:r>
      <w:r>
        <w:rPr>
          <w:rFonts w:ascii="Arial" w:hAnsi="Arial" w:cs="Arial"/>
          <w:b/>
          <w:sz w:val="20"/>
          <w:szCs w:val="20"/>
        </w:rPr>
        <w:t xml:space="preserve">Your </w:t>
      </w:r>
      <w:r>
        <w:rPr>
          <w:rFonts w:ascii="Arial" w:hAnsi="Arial" w:cs="Arial"/>
          <w:sz w:val="20"/>
          <w:szCs w:val="20"/>
        </w:rPr>
        <w:t xml:space="preserve">request for payment of an amount under the terms of </w:t>
      </w:r>
      <w:r>
        <w:rPr>
          <w:rFonts w:ascii="Arial" w:hAnsi="Arial" w:cs="Arial"/>
          <w:b/>
          <w:sz w:val="20"/>
          <w:szCs w:val="20"/>
        </w:rPr>
        <w:t xml:space="preserve">Your Policy </w:t>
      </w:r>
      <w:r>
        <w:rPr>
          <w:rFonts w:ascii="Arial" w:hAnsi="Arial" w:cs="Arial"/>
          <w:sz w:val="20"/>
          <w:szCs w:val="20"/>
        </w:rPr>
        <w:t xml:space="preserve">for </w:t>
      </w:r>
      <w:r>
        <w:rPr>
          <w:rFonts w:ascii="Arial" w:hAnsi="Arial" w:cs="Arial"/>
          <w:b/>
          <w:sz w:val="20"/>
          <w:szCs w:val="20"/>
        </w:rPr>
        <w:t xml:space="preserve">Treatment </w:t>
      </w:r>
      <w:r>
        <w:rPr>
          <w:rFonts w:ascii="Arial" w:hAnsi="Arial" w:cs="Arial"/>
          <w:sz w:val="20"/>
          <w:szCs w:val="20"/>
        </w:rPr>
        <w:t xml:space="preserve">of </w:t>
      </w:r>
      <w:r>
        <w:rPr>
          <w:rFonts w:ascii="Arial" w:hAnsi="Arial" w:cs="Arial"/>
          <w:b/>
          <w:sz w:val="20"/>
          <w:szCs w:val="20"/>
        </w:rPr>
        <w:t xml:space="preserve">Your Pet </w:t>
      </w:r>
      <w:r>
        <w:rPr>
          <w:rFonts w:ascii="Arial" w:hAnsi="Arial" w:cs="Arial"/>
          <w:sz w:val="20"/>
          <w:szCs w:val="20"/>
        </w:rPr>
        <w:t xml:space="preserve">by a </w:t>
      </w:r>
      <w:r>
        <w:rPr>
          <w:rFonts w:ascii="Arial" w:hAnsi="Arial" w:cs="Arial"/>
          <w:b/>
          <w:sz w:val="20"/>
          <w:szCs w:val="20"/>
        </w:rPr>
        <w:t xml:space="preserve">Veterinary Provider </w:t>
      </w:r>
      <w:r>
        <w:rPr>
          <w:rFonts w:ascii="Arial" w:hAnsi="Arial" w:cs="Arial"/>
          <w:sz w:val="20"/>
          <w:szCs w:val="20"/>
        </w:rPr>
        <w:t xml:space="preserve">or other services as provided by this </w:t>
      </w:r>
      <w:r>
        <w:rPr>
          <w:rFonts w:ascii="Arial" w:hAnsi="Arial" w:cs="Arial"/>
          <w:b/>
          <w:sz w:val="20"/>
          <w:szCs w:val="20"/>
        </w:rPr>
        <w:t>Policy</w:t>
      </w:r>
      <w:r>
        <w:rPr>
          <w:rFonts w:ascii="Arial" w:hAnsi="Arial" w:cs="Arial"/>
          <w:sz w:val="20"/>
          <w:szCs w:val="20"/>
        </w:rPr>
        <w:t>.</w:t>
      </w:r>
    </w:p>
    <w:p w14:paraId="26319FAE"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Clinical Signs </w:t>
      </w:r>
      <w:r w:rsidRPr="00ED5949">
        <w:rPr>
          <w:rFonts w:ascii="Arial" w:hAnsi="Arial" w:cs="Arial"/>
          <w:sz w:val="20"/>
          <w:szCs w:val="20"/>
        </w:rPr>
        <w:t xml:space="preserve">means changes in the normal healthy </w:t>
      </w:r>
      <w:r w:rsidRPr="00ED5949">
        <w:rPr>
          <w:rFonts w:ascii="Arial" w:hAnsi="Arial" w:cs="Arial"/>
          <w:spacing w:val="-3"/>
          <w:sz w:val="20"/>
          <w:szCs w:val="20"/>
        </w:rPr>
        <w:t xml:space="preserve">state, </w:t>
      </w:r>
      <w:r w:rsidRPr="00ED5949">
        <w:rPr>
          <w:rFonts w:ascii="Arial" w:hAnsi="Arial" w:cs="Arial"/>
          <w:sz w:val="20"/>
          <w:szCs w:val="20"/>
        </w:rPr>
        <w:t xml:space="preserve">bodily function, or behavior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 </w:t>
      </w:r>
      <w:r w:rsidRPr="00ED5949">
        <w:rPr>
          <w:rFonts w:ascii="Arial" w:hAnsi="Arial" w:cs="Arial"/>
          <w:sz w:val="20"/>
          <w:szCs w:val="20"/>
        </w:rPr>
        <w:t xml:space="preserve">observed by </w:t>
      </w:r>
      <w:r w:rsidRPr="00ED5949">
        <w:rPr>
          <w:rFonts w:ascii="Arial" w:hAnsi="Arial" w:cs="Arial"/>
          <w:b/>
          <w:sz w:val="20"/>
          <w:szCs w:val="20"/>
        </w:rPr>
        <w:t>You</w:t>
      </w:r>
      <w:r w:rsidRPr="00ED5949">
        <w:rPr>
          <w:rFonts w:ascii="Arial" w:hAnsi="Arial" w:cs="Arial"/>
          <w:sz w:val="20"/>
          <w:szCs w:val="20"/>
        </w:rPr>
        <w:t xml:space="preserve">, a </w:t>
      </w:r>
      <w:proofErr w:type="gramStart"/>
      <w:r w:rsidRPr="00ED5949">
        <w:rPr>
          <w:rFonts w:ascii="Arial" w:hAnsi="Arial" w:cs="Arial"/>
          <w:b/>
          <w:spacing w:val="-3"/>
          <w:sz w:val="20"/>
          <w:szCs w:val="20"/>
        </w:rPr>
        <w:t>Veterinarian</w:t>
      </w:r>
      <w:proofErr w:type="gramEnd"/>
      <w:r w:rsidRPr="00ED5949">
        <w:rPr>
          <w:rFonts w:ascii="Arial" w:hAnsi="Arial" w:cs="Arial"/>
          <w:spacing w:val="-3"/>
          <w:sz w:val="20"/>
          <w:szCs w:val="20"/>
        </w:rPr>
        <w:t xml:space="preserve">, </w:t>
      </w:r>
      <w:r w:rsidRPr="00ED5949">
        <w:rPr>
          <w:rFonts w:ascii="Arial" w:hAnsi="Arial" w:cs="Arial"/>
          <w:sz w:val="20"/>
          <w:szCs w:val="20"/>
        </w:rPr>
        <w:t xml:space="preserve">or </w:t>
      </w:r>
      <w:proofErr w:type="gramStart"/>
      <w:r w:rsidRPr="00ED5949">
        <w:rPr>
          <w:rFonts w:ascii="Arial" w:hAnsi="Arial" w:cs="Arial"/>
          <w:sz w:val="20"/>
          <w:szCs w:val="20"/>
        </w:rPr>
        <w:t>other</w:t>
      </w:r>
      <w:proofErr w:type="gramEnd"/>
      <w:r w:rsidRPr="00ED5949">
        <w:rPr>
          <w:rFonts w:ascii="Arial" w:hAnsi="Arial" w:cs="Arial"/>
          <w:spacing w:val="-3"/>
          <w:sz w:val="20"/>
          <w:szCs w:val="20"/>
        </w:rPr>
        <w:t xml:space="preserve"> </w:t>
      </w:r>
      <w:r w:rsidRPr="00ED5949">
        <w:rPr>
          <w:rFonts w:ascii="Arial" w:hAnsi="Arial" w:cs="Arial"/>
          <w:sz w:val="20"/>
          <w:szCs w:val="20"/>
        </w:rPr>
        <w:t>observer.</w:t>
      </w:r>
    </w:p>
    <w:p w14:paraId="58C7AE2D"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Coinsurance </w:t>
      </w:r>
      <w:r w:rsidRPr="00ED5949">
        <w:rPr>
          <w:rFonts w:ascii="Arial" w:hAnsi="Arial" w:cs="Arial"/>
          <w:sz w:val="20"/>
          <w:szCs w:val="20"/>
        </w:rPr>
        <w:t>is the amount</w:t>
      </w:r>
      <w:r w:rsidRPr="00ED5949">
        <w:rPr>
          <w:rFonts w:ascii="Arial" w:hAnsi="Arial" w:cs="Arial"/>
          <w:b/>
          <w:sz w:val="20"/>
          <w:szCs w:val="20"/>
        </w:rPr>
        <w:t xml:space="preserve"> You </w:t>
      </w:r>
      <w:r w:rsidR="006859AD">
        <w:rPr>
          <w:rFonts w:ascii="Arial" w:hAnsi="Arial" w:cs="Arial"/>
          <w:sz w:val="20"/>
          <w:szCs w:val="20"/>
        </w:rPr>
        <w:t>are responsible for</w:t>
      </w:r>
      <w:r w:rsidRPr="00ED5949">
        <w:rPr>
          <w:rFonts w:ascii="Arial" w:hAnsi="Arial" w:cs="Arial"/>
          <w:sz w:val="20"/>
          <w:szCs w:val="20"/>
        </w:rPr>
        <w:t xml:space="preserve"> </w:t>
      </w:r>
      <w:r w:rsidR="00037DEB">
        <w:rPr>
          <w:rFonts w:ascii="Arial" w:hAnsi="Arial" w:cs="Arial"/>
          <w:sz w:val="20"/>
          <w:szCs w:val="20"/>
        </w:rPr>
        <w:t xml:space="preserve">in addition to </w:t>
      </w:r>
      <w:r w:rsidR="00037DEB" w:rsidRPr="00081A30">
        <w:rPr>
          <w:rFonts w:ascii="Arial" w:hAnsi="Arial" w:cs="Arial"/>
          <w:sz w:val="20"/>
          <w:szCs w:val="20"/>
        </w:rPr>
        <w:t>any</w:t>
      </w:r>
      <w:r w:rsidRPr="00081A30">
        <w:rPr>
          <w:rFonts w:ascii="Arial" w:hAnsi="Arial" w:cs="Arial"/>
          <w:b/>
          <w:sz w:val="20"/>
          <w:szCs w:val="20"/>
        </w:rPr>
        <w:t xml:space="preserve"> </w:t>
      </w:r>
      <w:r w:rsidR="006859AD" w:rsidRPr="00081A30">
        <w:rPr>
          <w:rFonts w:ascii="Arial" w:hAnsi="Arial" w:cs="Arial"/>
          <w:b/>
          <w:sz w:val="20"/>
          <w:szCs w:val="20"/>
        </w:rPr>
        <w:t>Per Incident Copay</w:t>
      </w:r>
      <w:r w:rsidR="006859AD" w:rsidRPr="00B57BA2">
        <w:rPr>
          <w:rFonts w:ascii="Arial" w:hAnsi="Arial" w:cs="Arial"/>
          <w:sz w:val="20"/>
          <w:szCs w:val="20"/>
        </w:rPr>
        <w:t>,</w:t>
      </w:r>
      <w:r w:rsidR="006859AD" w:rsidRPr="00886737">
        <w:rPr>
          <w:rFonts w:ascii="Arial" w:hAnsi="Arial" w:cs="Arial"/>
          <w:b/>
          <w:sz w:val="20"/>
          <w:szCs w:val="20"/>
        </w:rPr>
        <w:t xml:space="preserve"> </w:t>
      </w:r>
      <w:r w:rsidR="006859AD" w:rsidRPr="00713C4F">
        <w:rPr>
          <w:rFonts w:ascii="Arial" w:hAnsi="Arial" w:cs="Arial"/>
          <w:sz w:val="20"/>
          <w:szCs w:val="20"/>
        </w:rPr>
        <w:t>if elected,</w:t>
      </w:r>
      <w:r w:rsidR="006859AD">
        <w:rPr>
          <w:rFonts w:ascii="Arial" w:hAnsi="Arial" w:cs="Arial"/>
          <w:sz w:val="20"/>
          <w:szCs w:val="20"/>
        </w:rPr>
        <w:t xml:space="preserve"> </w:t>
      </w:r>
      <w:r w:rsidR="008B0587">
        <w:rPr>
          <w:rFonts w:ascii="Arial" w:hAnsi="Arial" w:cs="Arial"/>
          <w:sz w:val="20"/>
          <w:szCs w:val="20"/>
        </w:rPr>
        <w:t xml:space="preserve">and </w:t>
      </w:r>
      <w:r w:rsidR="00886737">
        <w:rPr>
          <w:rFonts w:ascii="Arial" w:hAnsi="Arial" w:cs="Arial"/>
          <w:b/>
          <w:sz w:val="20"/>
          <w:szCs w:val="20"/>
        </w:rPr>
        <w:t xml:space="preserve">Policy Annual </w:t>
      </w:r>
      <w:r w:rsidRPr="00ED5949">
        <w:rPr>
          <w:rFonts w:ascii="Arial" w:hAnsi="Arial" w:cs="Arial"/>
          <w:b/>
          <w:sz w:val="20"/>
          <w:szCs w:val="20"/>
        </w:rPr>
        <w:t>Deductible</w:t>
      </w:r>
      <w:r w:rsidR="009C78EB" w:rsidRPr="009C78EB">
        <w:rPr>
          <w:rFonts w:ascii="Arial" w:hAnsi="Arial" w:cs="Arial"/>
          <w:sz w:val="20"/>
          <w:szCs w:val="20"/>
        </w:rPr>
        <w:t>,</w:t>
      </w:r>
      <w:r w:rsidR="00037DEB">
        <w:rPr>
          <w:rFonts w:ascii="Arial" w:hAnsi="Arial" w:cs="Arial"/>
          <w:sz w:val="20"/>
          <w:szCs w:val="20"/>
        </w:rPr>
        <w:t xml:space="preserve"> </w:t>
      </w:r>
      <w:r w:rsidR="008B0587">
        <w:rPr>
          <w:rFonts w:ascii="Arial" w:hAnsi="Arial" w:cs="Arial"/>
          <w:sz w:val="20"/>
          <w:szCs w:val="20"/>
        </w:rPr>
        <w:t>for any</w:t>
      </w:r>
      <w:r w:rsidR="00037DEB">
        <w:rPr>
          <w:rFonts w:ascii="Arial" w:hAnsi="Arial" w:cs="Arial"/>
          <w:sz w:val="20"/>
          <w:szCs w:val="20"/>
        </w:rPr>
        <w:t xml:space="preserve"> </w:t>
      </w:r>
      <w:r w:rsidRPr="00ED5949">
        <w:rPr>
          <w:rFonts w:ascii="Arial" w:hAnsi="Arial" w:cs="Arial"/>
          <w:b/>
          <w:sz w:val="20"/>
          <w:szCs w:val="20"/>
        </w:rPr>
        <w:t>Allowable Charges</w:t>
      </w:r>
      <w:r w:rsidR="008B0587">
        <w:rPr>
          <w:rFonts w:ascii="Arial" w:hAnsi="Arial" w:cs="Arial"/>
          <w:b/>
          <w:sz w:val="20"/>
          <w:szCs w:val="20"/>
        </w:rPr>
        <w:t xml:space="preserve"> </w:t>
      </w:r>
      <w:r w:rsidR="008B0587" w:rsidRPr="00383558">
        <w:rPr>
          <w:rFonts w:ascii="Arial" w:hAnsi="Arial" w:cs="Arial"/>
          <w:sz w:val="20"/>
          <w:szCs w:val="20"/>
        </w:rPr>
        <w:t>incurred</w:t>
      </w:r>
      <w:r w:rsidRPr="00ED5949">
        <w:rPr>
          <w:rFonts w:ascii="Arial" w:hAnsi="Arial" w:cs="Arial"/>
          <w:b/>
          <w:sz w:val="20"/>
          <w:szCs w:val="20"/>
        </w:rPr>
        <w:t>.</w:t>
      </w:r>
    </w:p>
    <w:p w14:paraId="7F71D7A0"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Coverage </w:t>
      </w:r>
      <w:r w:rsidRPr="00ED5949">
        <w:rPr>
          <w:rFonts w:ascii="Arial" w:hAnsi="Arial" w:cs="Arial"/>
          <w:sz w:val="20"/>
          <w:szCs w:val="20"/>
        </w:rPr>
        <w:t>is the insurance described in this</w:t>
      </w:r>
      <w:r w:rsidRPr="00ED5949">
        <w:rPr>
          <w:rFonts w:ascii="Arial" w:hAnsi="Arial" w:cs="Arial"/>
          <w:spacing w:val="-5"/>
          <w:sz w:val="20"/>
          <w:szCs w:val="20"/>
        </w:rPr>
        <w:t xml:space="preserve"> </w:t>
      </w:r>
      <w:r w:rsidR="0079519F" w:rsidRPr="0079519F">
        <w:rPr>
          <w:rFonts w:ascii="Arial" w:hAnsi="Arial" w:cs="Arial"/>
          <w:b/>
          <w:spacing w:val="-5"/>
          <w:sz w:val="20"/>
          <w:szCs w:val="20"/>
        </w:rPr>
        <w:t>P</w:t>
      </w:r>
      <w:r w:rsidRPr="0079519F">
        <w:rPr>
          <w:rFonts w:ascii="Arial" w:hAnsi="Arial" w:cs="Arial"/>
          <w:b/>
          <w:spacing w:val="-3"/>
          <w:sz w:val="20"/>
          <w:szCs w:val="20"/>
        </w:rPr>
        <w:t>olicy</w:t>
      </w:r>
      <w:r w:rsidRPr="00ED5949">
        <w:rPr>
          <w:rFonts w:ascii="Arial" w:hAnsi="Arial" w:cs="Arial"/>
          <w:spacing w:val="-3"/>
          <w:sz w:val="20"/>
          <w:szCs w:val="20"/>
        </w:rPr>
        <w:t>.</w:t>
      </w:r>
    </w:p>
    <w:p w14:paraId="4D6A08D0"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Covered</w:t>
      </w:r>
      <w:r w:rsidRPr="00ED5949">
        <w:rPr>
          <w:rFonts w:ascii="Arial" w:hAnsi="Arial" w:cs="Arial"/>
          <w:b/>
          <w:spacing w:val="-6"/>
          <w:sz w:val="20"/>
          <w:szCs w:val="20"/>
        </w:rPr>
        <w:t xml:space="preserve"> </w:t>
      </w:r>
      <w:r w:rsidRPr="00ED5949">
        <w:rPr>
          <w:rFonts w:ascii="Arial" w:hAnsi="Arial" w:cs="Arial"/>
          <w:b/>
          <w:sz w:val="20"/>
          <w:szCs w:val="20"/>
        </w:rPr>
        <w:t xml:space="preserve">Incident </w:t>
      </w:r>
      <w:r w:rsidRPr="00ED5949">
        <w:rPr>
          <w:rFonts w:ascii="Arial" w:hAnsi="Arial" w:cs="Arial"/>
          <w:sz w:val="20"/>
          <w:szCs w:val="20"/>
        </w:rPr>
        <w:t>is</w:t>
      </w:r>
      <w:r w:rsidRPr="00ED5949">
        <w:rPr>
          <w:rFonts w:ascii="Arial" w:hAnsi="Arial" w:cs="Arial"/>
          <w:spacing w:val="-1"/>
          <w:sz w:val="20"/>
          <w:szCs w:val="20"/>
        </w:rPr>
        <w:t xml:space="preserve"> </w:t>
      </w:r>
      <w:r w:rsidRPr="00ED5949">
        <w:rPr>
          <w:rFonts w:ascii="Arial" w:hAnsi="Arial" w:cs="Arial"/>
          <w:sz w:val="20"/>
          <w:szCs w:val="20"/>
        </w:rPr>
        <w:t>an</w:t>
      </w:r>
      <w:r w:rsidRPr="00ED5949">
        <w:rPr>
          <w:rFonts w:ascii="Arial" w:hAnsi="Arial" w:cs="Arial"/>
          <w:spacing w:val="-7"/>
          <w:sz w:val="20"/>
          <w:szCs w:val="20"/>
        </w:rPr>
        <w:t xml:space="preserve"> </w:t>
      </w:r>
      <w:r w:rsidRPr="00ED5949">
        <w:rPr>
          <w:rFonts w:ascii="Arial" w:hAnsi="Arial" w:cs="Arial"/>
          <w:sz w:val="20"/>
          <w:szCs w:val="20"/>
        </w:rPr>
        <w:t>occurrence</w:t>
      </w:r>
      <w:r w:rsidRPr="00ED5949">
        <w:rPr>
          <w:rFonts w:ascii="Arial" w:hAnsi="Arial" w:cs="Arial"/>
          <w:spacing w:val="-3"/>
          <w:sz w:val="20"/>
          <w:szCs w:val="20"/>
        </w:rPr>
        <w:t xml:space="preserve"> </w:t>
      </w:r>
      <w:r w:rsidRPr="00ED5949">
        <w:rPr>
          <w:rFonts w:ascii="Arial" w:hAnsi="Arial" w:cs="Arial"/>
          <w:sz w:val="20"/>
          <w:szCs w:val="20"/>
        </w:rPr>
        <w:t>where</w:t>
      </w:r>
      <w:r w:rsidRPr="00ED5949">
        <w:rPr>
          <w:rFonts w:ascii="Arial" w:hAnsi="Arial" w:cs="Arial"/>
          <w:spacing w:val="-3"/>
          <w:sz w:val="20"/>
          <w:szCs w:val="20"/>
        </w:rPr>
        <w:t xml:space="preserve"> </w:t>
      </w:r>
      <w:r w:rsidRPr="00ED5949">
        <w:rPr>
          <w:rFonts w:ascii="Arial" w:hAnsi="Arial" w:cs="Arial"/>
          <w:b/>
          <w:sz w:val="20"/>
          <w:szCs w:val="20"/>
        </w:rPr>
        <w:t>You</w:t>
      </w:r>
      <w:r w:rsidRPr="00ED5949">
        <w:rPr>
          <w:rFonts w:ascii="Arial" w:hAnsi="Arial" w:cs="Arial"/>
          <w:spacing w:val="-5"/>
          <w:sz w:val="20"/>
          <w:szCs w:val="20"/>
        </w:rPr>
        <w:t xml:space="preserve"> </w:t>
      </w:r>
      <w:r w:rsidRPr="00ED5949">
        <w:rPr>
          <w:rFonts w:ascii="Arial" w:hAnsi="Arial" w:cs="Arial"/>
          <w:sz w:val="20"/>
          <w:szCs w:val="20"/>
        </w:rPr>
        <w:t>had</w:t>
      </w:r>
      <w:r w:rsidRPr="00ED5949">
        <w:rPr>
          <w:rFonts w:ascii="Arial" w:hAnsi="Arial" w:cs="Arial"/>
          <w:spacing w:val="-4"/>
          <w:sz w:val="20"/>
          <w:szCs w:val="20"/>
        </w:rPr>
        <w:t xml:space="preserve"> </w:t>
      </w:r>
      <w:r w:rsidRPr="00ED5949">
        <w:rPr>
          <w:rFonts w:ascii="Arial" w:hAnsi="Arial" w:cs="Arial"/>
          <w:sz w:val="20"/>
          <w:szCs w:val="20"/>
        </w:rPr>
        <w:t>to</w:t>
      </w:r>
      <w:r w:rsidRPr="00ED5949">
        <w:rPr>
          <w:rFonts w:ascii="Arial" w:hAnsi="Arial" w:cs="Arial"/>
          <w:spacing w:val="-4"/>
          <w:sz w:val="20"/>
          <w:szCs w:val="20"/>
        </w:rPr>
        <w:t xml:space="preserve"> </w:t>
      </w:r>
      <w:r w:rsidRPr="00ED5949">
        <w:rPr>
          <w:rFonts w:ascii="Arial" w:hAnsi="Arial" w:cs="Arial"/>
          <w:spacing w:val="-3"/>
          <w:sz w:val="20"/>
          <w:szCs w:val="20"/>
        </w:rPr>
        <w:t>make</w:t>
      </w:r>
      <w:r w:rsidRPr="00ED5949">
        <w:rPr>
          <w:rFonts w:ascii="Arial" w:hAnsi="Arial" w:cs="Arial"/>
          <w:sz w:val="20"/>
          <w:szCs w:val="20"/>
        </w:rPr>
        <w:t xml:space="preserve"> payment</w:t>
      </w:r>
      <w:r w:rsidRPr="00ED5949">
        <w:rPr>
          <w:rFonts w:ascii="Arial" w:hAnsi="Arial" w:cs="Arial"/>
          <w:spacing w:val="-2"/>
          <w:sz w:val="20"/>
          <w:szCs w:val="20"/>
        </w:rPr>
        <w:t xml:space="preserve"> </w:t>
      </w:r>
      <w:r w:rsidRPr="00ED5949">
        <w:rPr>
          <w:rFonts w:ascii="Arial" w:hAnsi="Arial" w:cs="Arial"/>
          <w:spacing w:val="-3"/>
          <w:sz w:val="20"/>
          <w:szCs w:val="20"/>
        </w:rPr>
        <w:t>for</w:t>
      </w:r>
      <w:r w:rsidRPr="00ED5949">
        <w:rPr>
          <w:rFonts w:ascii="Arial" w:hAnsi="Arial" w:cs="Arial"/>
          <w:spacing w:val="-4"/>
          <w:sz w:val="20"/>
          <w:szCs w:val="20"/>
        </w:rPr>
        <w:t xml:space="preserve"> </w:t>
      </w:r>
      <w:r w:rsidRPr="00ED5949">
        <w:rPr>
          <w:rFonts w:ascii="Arial" w:hAnsi="Arial" w:cs="Arial"/>
          <w:sz w:val="20"/>
          <w:szCs w:val="20"/>
        </w:rPr>
        <w:t>an</w:t>
      </w:r>
      <w:r w:rsidRPr="00ED5949">
        <w:rPr>
          <w:rFonts w:ascii="Arial" w:hAnsi="Arial" w:cs="Arial"/>
          <w:spacing w:val="-2"/>
          <w:sz w:val="20"/>
          <w:szCs w:val="20"/>
        </w:rPr>
        <w:t xml:space="preserve"> </w:t>
      </w:r>
      <w:r w:rsidRPr="00ED5949">
        <w:rPr>
          <w:rFonts w:ascii="Arial" w:hAnsi="Arial" w:cs="Arial"/>
          <w:b/>
          <w:sz w:val="20"/>
          <w:szCs w:val="20"/>
        </w:rPr>
        <w:t>Allowable</w:t>
      </w:r>
      <w:r w:rsidRPr="00ED5949">
        <w:rPr>
          <w:rFonts w:ascii="Arial" w:hAnsi="Arial" w:cs="Arial"/>
          <w:b/>
          <w:spacing w:val="-5"/>
          <w:sz w:val="20"/>
          <w:szCs w:val="20"/>
        </w:rPr>
        <w:t xml:space="preserve"> </w:t>
      </w:r>
      <w:r w:rsidRPr="00ED5949">
        <w:rPr>
          <w:rFonts w:ascii="Arial" w:hAnsi="Arial" w:cs="Arial"/>
          <w:b/>
          <w:sz w:val="20"/>
          <w:szCs w:val="20"/>
        </w:rPr>
        <w:t>Charge</w:t>
      </w:r>
      <w:r w:rsidRPr="00ED5949">
        <w:rPr>
          <w:rFonts w:ascii="Arial" w:hAnsi="Arial" w:cs="Arial"/>
          <w:b/>
          <w:spacing w:val="-3"/>
          <w:sz w:val="20"/>
          <w:szCs w:val="20"/>
        </w:rPr>
        <w:t xml:space="preserve"> </w:t>
      </w:r>
      <w:r w:rsidRPr="00ED5949">
        <w:rPr>
          <w:rFonts w:ascii="Arial" w:hAnsi="Arial" w:cs="Arial"/>
          <w:sz w:val="20"/>
          <w:szCs w:val="20"/>
        </w:rPr>
        <w:t>under</w:t>
      </w:r>
      <w:r w:rsidRPr="00ED5949">
        <w:rPr>
          <w:rFonts w:ascii="Arial" w:hAnsi="Arial" w:cs="Arial"/>
          <w:spacing w:val="-3"/>
          <w:sz w:val="20"/>
          <w:szCs w:val="20"/>
        </w:rPr>
        <w:t xml:space="preserve"> </w:t>
      </w:r>
      <w:r w:rsidRPr="00ED5949">
        <w:rPr>
          <w:rFonts w:ascii="Arial" w:hAnsi="Arial" w:cs="Arial"/>
          <w:sz w:val="20"/>
          <w:szCs w:val="20"/>
        </w:rPr>
        <w:t>this</w:t>
      </w:r>
      <w:r w:rsidRPr="00ED5949">
        <w:rPr>
          <w:rFonts w:ascii="Arial" w:hAnsi="Arial" w:cs="Arial"/>
          <w:spacing w:val="-4"/>
          <w:sz w:val="20"/>
          <w:szCs w:val="20"/>
        </w:rPr>
        <w:t xml:space="preserve"> </w:t>
      </w:r>
      <w:r w:rsidR="0079519F" w:rsidRPr="0079519F">
        <w:rPr>
          <w:rFonts w:ascii="Arial" w:hAnsi="Arial" w:cs="Arial"/>
          <w:b/>
          <w:spacing w:val="-4"/>
          <w:sz w:val="20"/>
          <w:szCs w:val="20"/>
        </w:rPr>
        <w:t>P</w:t>
      </w:r>
      <w:r w:rsidRPr="0079519F">
        <w:rPr>
          <w:rFonts w:ascii="Arial" w:hAnsi="Arial" w:cs="Arial"/>
          <w:b/>
          <w:spacing w:val="-3"/>
          <w:sz w:val="20"/>
          <w:szCs w:val="20"/>
        </w:rPr>
        <w:t>olicy</w:t>
      </w:r>
      <w:r w:rsidRPr="00ED5949">
        <w:rPr>
          <w:rFonts w:ascii="Arial" w:hAnsi="Arial" w:cs="Arial"/>
          <w:spacing w:val="-3"/>
          <w:sz w:val="20"/>
          <w:szCs w:val="20"/>
        </w:rPr>
        <w:t>.</w:t>
      </w:r>
    </w:p>
    <w:p w14:paraId="77E0FEC8"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Covered</w:t>
      </w:r>
      <w:r w:rsidRPr="00ED5949">
        <w:rPr>
          <w:rFonts w:ascii="Arial" w:hAnsi="Arial" w:cs="Arial"/>
          <w:b/>
          <w:spacing w:val="23"/>
          <w:sz w:val="20"/>
          <w:szCs w:val="20"/>
        </w:rPr>
        <w:t xml:space="preserve"> </w:t>
      </w:r>
      <w:r w:rsidRPr="00ED5949">
        <w:rPr>
          <w:rFonts w:ascii="Arial" w:hAnsi="Arial" w:cs="Arial"/>
          <w:b/>
          <w:sz w:val="20"/>
          <w:szCs w:val="20"/>
        </w:rPr>
        <w:t>Incident</w:t>
      </w:r>
      <w:r w:rsidRPr="00ED5949">
        <w:rPr>
          <w:rFonts w:ascii="Arial" w:hAnsi="Arial" w:cs="Arial"/>
          <w:b/>
          <w:spacing w:val="25"/>
          <w:sz w:val="20"/>
          <w:szCs w:val="20"/>
        </w:rPr>
        <w:t xml:space="preserve"> </w:t>
      </w:r>
      <w:r w:rsidRPr="00ED5949">
        <w:rPr>
          <w:rFonts w:ascii="Arial" w:hAnsi="Arial" w:cs="Arial"/>
          <w:b/>
          <w:sz w:val="20"/>
          <w:szCs w:val="20"/>
        </w:rPr>
        <w:t>Limit</w:t>
      </w:r>
      <w:r w:rsidRPr="00ED5949">
        <w:rPr>
          <w:rFonts w:ascii="Arial" w:hAnsi="Arial" w:cs="Arial"/>
          <w:b/>
          <w:spacing w:val="27"/>
          <w:sz w:val="20"/>
          <w:szCs w:val="20"/>
        </w:rPr>
        <w:t xml:space="preserve"> </w:t>
      </w:r>
      <w:r w:rsidRPr="00ED5949">
        <w:rPr>
          <w:rFonts w:ascii="Arial" w:hAnsi="Arial" w:cs="Arial"/>
          <w:sz w:val="20"/>
          <w:szCs w:val="20"/>
        </w:rPr>
        <w:t>is</w:t>
      </w:r>
      <w:r w:rsidRPr="00ED5949">
        <w:rPr>
          <w:rFonts w:ascii="Arial" w:hAnsi="Arial" w:cs="Arial"/>
          <w:spacing w:val="22"/>
          <w:sz w:val="20"/>
          <w:szCs w:val="20"/>
        </w:rPr>
        <w:t xml:space="preserve"> </w:t>
      </w:r>
      <w:r w:rsidRPr="00ED5949">
        <w:rPr>
          <w:rFonts w:ascii="Arial" w:hAnsi="Arial" w:cs="Arial"/>
          <w:sz w:val="20"/>
          <w:szCs w:val="20"/>
        </w:rPr>
        <w:t>the</w:t>
      </w:r>
      <w:r w:rsidRPr="00ED5949">
        <w:rPr>
          <w:rFonts w:ascii="Arial" w:hAnsi="Arial" w:cs="Arial"/>
          <w:spacing w:val="25"/>
          <w:sz w:val="20"/>
          <w:szCs w:val="20"/>
        </w:rPr>
        <w:t xml:space="preserve"> </w:t>
      </w:r>
      <w:r w:rsidRPr="00ED5949">
        <w:rPr>
          <w:rFonts w:ascii="Arial" w:hAnsi="Arial" w:cs="Arial"/>
          <w:sz w:val="20"/>
          <w:szCs w:val="20"/>
        </w:rPr>
        <w:t>maximum</w:t>
      </w:r>
      <w:r w:rsidRPr="00ED5949">
        <w:rPr>
          <w:rFonts w:ascii="Arial" w:hAnsi="Arial" w:cs="Arial"/>
          <w:spacing w:val="27"/>
          <w:sz w:val="20"/>
          <w:szCs w:val="20"/>
        </w:rPr>
        <w:t xml:space="preserve"> </w:t>
      </w:r>
      <w:r w:rsidRPr="00ED5949">
        <w:rPr>
          <w:rFonts w:ascii="Arial" w:hAnsi="Arial" w:cs="Arial"/>
          <w:sz w:val="20"/>
          <w:szCs w:val="20"/>
        </w:rPr>
        <w:t>amount</w:t>
      </w:r>
      <w:r w:rsidRPr="00ED5949">
        <w:rPr>
          <w:rFonts w:ascii="Arial" w:hAnsi="Arial" w:cs="Arial"/>
          <w:spacing w:val="24"/>
          <w:sz w:val="20"/>
          <w:szCs w:val="20"/>
        </w:rPr>
        <w:t xml:space="preserve"> </w:t>
      </w:r>
      <w:r w:rsidR="0009484A" w:rsidRPr="009C78EB">
        <w:rPr>
          <w:rFonts w:ascii="Arial" w:hAnsi="Arial" w:cs="Arial"/>
          <w:b/>
          <w:sz w:val="20"/>
          <w:szCs w:val="20"/>
        </w:rPr>
        <w:t>W</w:t>
      </w:r>
      <w:r w:rsidRPr="009C78EB">
        <w:rPr>
          <w:rFonts w:ascii="Arial" w:hAnsi="Arial" w:cs="Arial"/>
          <w:b/>
          <w:sz w:val="20"/>
          <w:szCs w:val="20"/>
        </w:rPr>
        <w:t>e</w:t>
      </w:r>
      <w:r w:rsidRPr="00ED5949">
        <w:rPr>
          <w:rFonts w:ascii="Arial" w:hAnsi="Arial" w:cs="Arial"/>
          <w:spacing w:val="23"/>
          <w:sz w:val="20"/>
          <w:szCs w:val="20"/>
        </w:rPr>
        <w:t xml:space="preserve"> </w:t>
      </w:r>
      <w:r w:rsidRPr="00ED5949">
        <w:rPr>
          <w:rFonts w:ascii="Arial" w:hAnsi="Arial" w:cs="Arial"/>
          <w:sz w:val="20"/>
          <w:szCs w:val="20"/>
        </w:rPr>
        <w:t>will</w:t>
      </w:r>
      <w:r w:rsidRPr="00ED5949">
        <w:rPr>
          <w:rFonts w:ascii="Arial" w:hAnsi="Arial" w:cs="Arial"/>
          <w:spacing w:val="24"/>
          <w:sz w:val="20"/>
          <w:szCs w:val="20"/>
        </w:rPr>
        <w:t xml:space="preserve"> </w:t>
      </w:r>
      <w:r w:rsidRPr="00ED5949">
        <w:rPr>
          <w:rFonts w:ascii="Arial" w:hAnsi="Arial" w:cs="Arial"/>
          <w:sz w:val="20"/>
          <w:szCs w:val="20"/>
        </w:rPr>
        <w:t>reimburse</w:t>
      </w:r>
      <w:r w:rsidRPr="00ED5949">
        <w:rPr>
          <w:rFonts w:ascii="Arial" w:hAnsi="Arial" w:cs="Arial"/>
          <w:spacing w:val="22"/>
          <w:sz w:val="20"/>
          <w:szCs w:val="20"/>
        </w:rPr>
        <w:t xml:space="preserve"> </w:t>
      </w:r>
      <w:r w:rsidRPr="00ED5949">
        <w:rPr>
          <w:rFonts w:ascii="Arial" w:hAnsi="Arial" w:cs="Arial"/>
          <w:b/>
          <w:sz w:val="20"/>
          <w:szCs w:val="20"/>
        </w:rPr>
        <w:t>You</w:t>
      </w:r>
      <w:r w:rsidRPr="00ED5949">
        <w:rPr>
          <w:rFonts w:ascii="Arial" w:hAnsi="Arial" w:cs="Arial"/>
          <w:spacing w:val="24"/>
          <w:sz w:val="20"/>
          <w:szCs w:val="20"/>
        </w:rPr>
        <w:t xml:space="preserve"> </w:t>
      </w:r>
      <w:r w:rsidRPr="00ED5949">
        <w:rPr>
          <w:rFonts w:ascii="Arial" w:hAnsi="Arial" w:cs="Arial"/>
          <w:sz w:val="20"/>
          <w:szCs w:val="20"/>
        </w:rPr>
        <w:t>per</w:t>
      </w:r>
      <w:r w:rsidRPr="00ED5949">
        <w:rPr>
          <w:rFonts w:ascii="Arial" w:hAnsi="Arial" w:cs="Arial"/>
          <w:spacing w:val="24"/>
          <w:sz w:val="20"/>
          <w:szCs w:val="20"/>
        </w:rPr>
        <w:t xml:space="preserve"> </w:t>
      </w:r>
      <w:r w:rsidRPr="00ED5949">
        <w:rPr>
          <w:rFonts w:ascii="Arial" w:hAnsi="Arial" w:cs="Arial"/>
          <w:b/>
          <w:sz w:val="20"/>
          <w:szCs w:val="20"/>
        </w:rPr>
        <w:t>Covered</w:t>
      </w:r>
      <w:r w:rsidRPr="00ED5949">
        <w:rPr>
          <w:rFonts w:ascii="Arial" w:hAnsi="Arial" w:cs="Arial"/>
          <w:b/>
          <w:spacing w:val="25"/>
          <w:sz w:val="20"/>
          <w:szCs w:val="20"/>
        </w:rPr>
        <w:t xml:space="preserve"> </w:t>
      </w:r>
      <w:r w:rsidRPr="00ED5949">
        <w:rPr>
          <w:rFonts w:ascii="Arial" w:hAnsi="Arial" w:cs="Arial"/>
          <w:b/>
          <w:sz w:val="20"/>
          <w:szCs w:val="20"/>
        </w:rPr>
        <w:t>Incident</w:t>
      </w:r>
      <w:r w:rsidRPr="00ED5949">
        <w:rPr>
          <w:rFonts w:ascii="Arial" w:hAnsi="Arial" w:cs="Arial"/>
          <w:sz w:val="20"/>
          <w:szCs w:val="20"/>
        </w:rPr>
        <w:t>.</w:t>
      </w:r>
      <w:r w:rsidRPr="00ED5949">
        <w:rPr>
          <w:rFonts w:ascii="Arial" w:hAnsi="Arial" w:cs="Arial"/>
          <w:spacing w:val="24"/>
          <w:sz w:val="20"/>
          <w:szCs w:val="20"/>
        </w:rPr>
        <w:t xml:space="preserve"> </w:t>
      </w:r>
      <w:r w:rsidRPr="00ED5949">
        <w:rPr>
          <w:rFonts w:ascii="Arial" w:hAnsi="Arial" w:cs="Arial"/>
          <w:sz w:val="20"/>
          <w:szCs w:val="20"/>
        </w:rPr>
        <w:t xml:space="preserve">The </w:t>
      </w:r>
      <w:r w:rsidRPr="00ED5949">
        <w:rPr>
          <w:rFonts w:ascii="Arial" w:hAnsi="Arial" w:cs="Arial"/>
          <w:b/>
          <w:sz w:val="20"/>
          <w:szCs w:val="20"/>
        </w:rPr>
        <w:t xml:space="preserve">Covered Incident Limit </w:t>
      </w:r>
      <w:r w:rsidRPr="00ED5949">
        <w:rPr>
          <w:rFonts w:ascii="Arial" w:hAnsi="Arial" w:cs="Arial"/>
          <w:sz w:val="20"/>
          <w:szCs w:val="20"/>
        </w:rPr>
        <w:t xml:space="preserve">does not include the </w:t>
      </w:r>
      <w:r w:rsidR="00886737" w:rsidRPr="009C78EB">
        <w:rPr>
          <w:rFonts w:ascii="Arial" w:hAnsi="Arial" w:cs="Arial"/>
          <w:b/>
          <w:sz w:val="20"/>
          <w:szCs w:val="20"/>
        </w:rPr>
        <w:t>Policy Annual</w:t>
      </w:r>
      <w:r w:rsidR="00886737">
        <w:rPr>
          <w:rFonts w:ascii="Arial" w:hAnsi="Arial" w:cs="Arial"/>
          <w:sz w:val="20"/>
          <w:szCs w:val="20"/>
        </w:rPr>
        <w:t xml:space="preserve"> </w:t>
      </w:r>
      <w:r w:rsidRPr="00ED5949">
        <w:rPr>
          <w:rFonts w:ascii="Arial" w:hAnsi="Arial" w:cs="Arial"/>
          <w:b/>
          <w:sz w:val="20"/>
          <w:szCs w:val="20"/>
        </w:rPr>
        <w:t>Deductible</w:t>
      </w:r>
      <w:r w:rsidRPr="00081A30">
        <w:rPr>
          <w:rFonts w:ascii="Arial" w:hAnsi="Arial" w:cs="Arial"/>
          <w:b/>
          <w:sz w:val="20"/>
          <w:szCs w:val="20"/>
        </w:rPr>
        <w:t>,</w:t>
      </w:r>
      <w:r w:rsidR="00886737" w:rsidRPr="00081A30">
        <w:rPr>
          <w:rFonts w:ascii="Arial" w:hAnsi="Arial" w:cs="Arial"/>
          <w:b/>
          <w:sz w:val="20"/>
          <w:szCs w:val="20"/>
        </w:rPr>
        <w:t xml:space="preserve"> Per Incident Copay</w:t>
      </w:r>
      <w:r w:rsidR="00886737" w:rsidRPr="00B57BA2">
        <w:rPr>
          <w:rFonts w:ascii="Arial" w:hAnsi="Arial" w:cs="Arial"/>
          <w:sz w:val="20"/>
          <w:szCs w:val="20"/>
        </w:rPr>
        <w:t>,</w:t>
      </w:r>
      <w:r w:rsidR="00886737" w:rsidRPr="00886737">
        <w:rPr>
          <w:rFonts w:ascii="Arial" w:hAnsi="Arial" w:cs="Arial"/>
          <w:b/>
          <w:sz w:val="20"/>
          <w:szCs w:val="20"/>
        </w:rPr>
        <w:t xml:space="preserve"> </w:t>
      </w:r>
      <w:r w:rsidR="00886737" w:rsidRPr="009C78EB">
        <w:rPr>
          <w:rFonts w:ascii="Arial" w:hAnsi="Arial" w:cs="Arial"/>
          <w:sz w:val="20"/>
          <w:szCs w:val="20"/>
        </w:rPr>
        <w:t>if elected,</w:t>
      </w:r>
      <w:r w:rsidRPr="00ED5949">
        <w:rPr>
          <w:rFonts w:ascii="Arial" w:hAnsi="Arial" w:cs="Arial"/>
          <w:sz w:val="20"/>
          <w:szCs w:val="20"/>
        </w:rPr>
        <w:t xml:space="preserve"> or any</w:t>
      </w:r>
      <w:r w:rsidRPr="00ED5949">
        <w:rPr>
          <w:rFonts w:ascii="Arial" w:hAnsi="Arial" w:cs="Arial"/>
          <w:b/>
          <w:sz w:val="20"/>
          <w:szCs w:val="20"/>
        </w:rPr>
        <w:t xml:space="preserve"> Coinsurance </w:t>
      </w:r>
      <w:r w:rsidRPr="00ED5949">
        <w:rPr>
          <w:rFonts w:ascii="Arial" w:hAnsi="Arial" w:cs="Arial"/>
          <w:sz w:val="20"/>
          <w:szCs w:val="20"/>
        </w:rPr>
        <w:t xml:space="preserve">amounts paid by </w:t>
      </w:r>
      <w:r w:rsidRPr="00ED5949">
        <w:rPr>
          <w:rFonts w:ascii="Arial" w:hAnsi="Arial" w:cs="Arial"/>
          <w:b/>
          <w:sz w:val="20"/>
          <w:szCs w:val="20"/>
        </w:rPr>
        <w:t>You</w:t>
      </w:r>
      <w:r w:rsidRPr="00ED5949">
        <w:rPr>
          <w:rFonts w:ascii="Arial" w:hAnsi="Arial" w:cs="Arial"/>
          <w:sz w:val="20"/>
          <w:szCs w:val="20"/>
        </w:rPr>
        <w:t>.</w:t>
      </w:r>
    </w:p>
    <w:p w14:paraId="0D9B3C17" w14:textId="77777777" w:rsidR="00603DAC" w:rsidRPr="00ED5949" w:rsidRDefault="00603DAC" w:rsidP="00886737">
      <w:pPr>
        <w:pStyle w:val="ListParagraph"/>
        <w:numPr>
          <w:ilvl w:val="0"/>
          <w:numId w:val="2"/>
        </w:numPr>
        <w:tabs>
          <w:tab w:val="left" w:pos="578"/>
        </w:tabs>
        <w:ind w:left="216" w:right="216"/>
        <w:jc w:val="both"/>
        <w:rPr>
          <w:rFonts w:ascii="Arial" w:hAnsi="Arial" w:cs="Arial"/>
          <w:sz w:val="20"/>
          <w:szCs w:val="20"/>
        </w:rPr>
      </w:pPr>
      <w:r w:rsidRPr="00ED5949">
        <w:rPr>
          <w:rFonts w:ascii="Arial" w:hAnsi="Arial" w:cs="Arial"/>
          <w:b/>
          <w:sz w:val="20"/>
          <w:szCs w:val="20"/>
        </w:rPr>
        <w:t>Cured</w:t>
      </w:r>
      <w:r w:rsidRPr="00ED5949">
        <w:rPr>
          <w:rFonts w:ascii="Arial" w:hAnsi="Arial" w:cs="Arial"/>
          <w:sz w:val="20"/>
          <w:szCs w:val="20"/>
        </w:rPr>
        <w:t xml:space="preserve"> means the point at which a </w:t>
      </w:r>
      <w:r w:rsidRPr="00ED5949">
        <w:rPr>
          <w:rFonts w:ascii="Arial" w:hAnsi="Arial" w:cs="Arial"/>
          <w:b/>
          <w:sz w:val="20"/>
          <w:szCs w:val="20"/>
        </w:rPr>
        <w:t>Pet</w:t>
      </w:r>
      <w:r w:rsidRPr="00ED5949">
        <w:rPr>
          <w:rFonts w:ascii="Arial" w:hAnsi="Arial" w:cs="Arial"/>
          <w:sz w:val="20"/>
          <w:szCs w:val="20"/>
        </w:rPr>
        <w:t xml:space="preserve"> is free from a condition, with no further symptoms present or </w:t>
      </w:r>
      <w:r w:rsidRPr="00ED5949">
        <w:rPr>
          <w:rFonts w:ascii="Arial" w:hAnsi="Arial" w:cs="Arial"/>
          <w:b/>
          <w:sz w:val="20"/>
          <w:szCs w:val="20"/>
        </w:rPr>
        <w:t xml:space="preserve">Treatment </w:t>
      </w:r>
      <w:r w:rsidRPr="00ED5949">
        <w:rPr>
          <w:rFonts w:ascii="Arial" w:hAnsi="Arial" w:cs="Arial"/>
          <w:sz w:val="20"/>
          <w:szCs w:val="20"/>
        </w:rPr>
        <w:t>required.</w:t>
      </w:r>
    </w:p>
    <w:p w14:paraId="175CF488"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Dental Illness </w:t>
      </w:r>
      <w:r w:rsidRPr="00ED5949">
        <w:rPr>
          <w:rFonts w:ascii="Arial" w:hAnsi="Arial" w:cs="Arial"/>
          <w:sz w:val="20"/>
          <w:szCs w:val="20"/>
        </w:rPr>
        <w:t xml:space="preserve">is an </w:t>
      </w:r>
      <w:r w:rsidRPr="00ED5949">
        <w:rPr>
          <w:rFonts w:ascii="Arial" w:hAnsi="Arial" w:cs="Arial"/>
          <w:b/>
          <w:sz w:val="20"/>
          <w:szCs w:val="20"/>
        </w:rPr>
        <w:t xml:space="preserve">Illness </w:t>
      </w:r>
      <w:r w:rsidRPr="00ED5949">
        <w:rPr>
          <w:rFonts w:ascii="Arial" w:hAnsi="Arial" w:cs="Arial"/>
          <w:sz w:val="20"/>
          <w:szCs w:val="20"/>
        </w:rPr>
        <w:t>affecting the teeth and/or</w:t>
      </w:r>
      <w:r w:rsidRPr="00ED5949">
        <w:rPr>
          <w:rFonts w:ascii="Arial" w:hAnsi="Arial" w:cs="Arial"/>
          <w:spacing w:val="-10"/>
          <w:sz w:val="20"/>
          <w:szCs w:val="20"/>
        </w:rPr>
        <w:t xml:space="preserve"> </w:t>
      </w:r>
      <w:r w:rsidRPr="00ED5949">
        <w:rPr>
          <w:rFonts w:ascii="Arial" w:hAnsi="Arial" w:cs="Arial"/>
          <w:sz w:val="20"/>
          <w:szCs w:val="20"/>
        </w:rPr>
        <w:t>gums.</w:t>
      </w:r>
    </w:p>
    <w:p w14:paraId="04D49E9A" w14:textId="77777777" w:rsidR="004B2577" w:rsidRDefault="00CD4491" w:rsidP="004B2577">
      <w:pPr>
        <w:pStyle w:val="ListParagraph"/>
        <w:numPr>
          <w:ilvl w:val="0"/>
          <w:numId w:val="2"/>
        </w:numPr>
        <w:tabs>
          <w:tab w:val="left" w:pos="578"/>
          <w:tab w:val="left" w:pos="10350"/>
        </w:tabs>
        <w:ind w:left="216" w:right="216" w:hanging="379"/>
        <w:jc w:val="both"/>
        <w:rPr>
          <w:rFonts w:ascii="Arial" w:hAnsi="Arial" w:cs="Arial"/>
          <w:sz w:val="20"/>
          <w:szCs w:val="20"/>
        </w:rPr>
      </w:pPr>
      <w:r w:rsidRPr="00424CE1">
        <w:rPr>
          <w:rFonts w:ascii="Arial" w:hAnsi="Arial" w:cs="Arial"/>
          <w:b/>
          <w:bCs/>
          <w:sz w:val="20"/>
          <w:szCs w:val="20"/>
        </w:rPr>
        <w:t xml:space="preserve">Environmental Allergy </w:t>
      </w:r>
      <w:r w:rsidRPr="00424CE1">
        <w:rPr>
          <w:rFonts w:ascii="Arial" w:hAnsi="Arial" w:cs="Arial"/>
          <w:sz w:val="20"/>
          <w:szCs w:val="20"/>
        </w:rPr>
        <w:t xml:space="preserve">means </w:t>
      </w:r>
      <w:r w:rsidRPr="00424CE1">
        <w:rPr>
          <w:rFonts w:ascii="Arial" w:hAnsi="Arial" w:cs="Arial"/>
          <w:b/>
          <w:bCs/>
          <w:sz w:val="20"/>
          <w:szCs w:val="20"/>
        </w:rPr>
        <w:t>Your Pet’s</w:t>
      </w:r>
      <w:r w:rsidRPr="00424CE1">
        <w:rPr>
          <w:rFonts w:ascii="Arial" w:hAnsi="Arial" w:cs="Arial"/>
          <w:sz w:val="20"/>
          <w:szCs w:val="20"/>
        </w:rPr>
        <w:t xml:space="preserve"> </w:t>
      </w:r>
      <w:bookmarkStart w:id="13" w:name="_Hlk212544941"/>
      <w:r w:rsidRPr="00424CE1">
        <w:rPr>
          <w:rFonts w:ascii="Arial" w:hAnsi="Arial" w:cs="Arial"/>
          <w:sz w:val="20"/>
          <w:szCs w:val="20"/>
        </w:rPr>
        <w:t>immune system’s reaction (</w:t>
      </w:r>
      <w:proofErr w:type="gramStart"/>
      <w:r w:rsidRPr="00424CE1">
        <w:rPr>
          <w:rFonts w:ascii="Arial" w:hAnsi="Arial" w:cs="Arial"/>
          <w:sz w:val="20"/>
          <w:szCs w:val="20"/>
        </w:rPr>
        <w:t>such as:</w:t>
      </w:r>
      <w:proofErr w:type="gramEnd"/>
      <w:r w:rsidRPr="00424CE1">
        <w:rPr>
          <w:rFonts w:ascii="Arial" w:hAnsi="Arial" w:cs="Arial"/>
          <w:sz w:val="20"/>
          <w:szCs w:val="20"/>
        </w:rPr>
        <w:t xml:space="preserve"> rash, sneezing, or itching) caused by </w:t>
      </w:r>
      <w:r w:rsidRPr="00424CE1">
        <w:rPr>
          <w:rFonts w:ascii="Arial" w:hAnsi="Arial" w:cs="Arial"/>
          <w:b/>
          <w:bCs/>
          <w:sz w:val="20"/>
          <w:szCs w:val="20"/>
        </w:rPr>
        <w:t>Your Pet’s</w:t>
      </w:r>
      <w:r w:rsidRPr="00424CE1">
        <w:rPr>
          <w:rFonts w:ascii="Arial" w:hAnsi="Arial" w:cs="Arial"/>
          <w:sz w:val="20"/>
          <w:szCs w:val="20"/>
        </w:rPr>
        <w:t xml:space="preserve"> sensitivity to inhaled or direct skin contact with environmental factors, including, but not limited to, tree pollens, grass pollens, weed pollens, grass seed, molds, mildews, and dust mites, that are normally harmless</w:t>
      </w:r>
      <w:bookmarkStart w:id="14" w:name="_Hlk145059595"/>
      <w:bookmarkEnd w:id="13"/>
      <w:r w:rsidR="004B2577">
        <w:rPr>
          <w:rFonts w:ascii="Arial" w:hAnsi="Arial" w:cs="Arial"/>
          <w:sz w:val="20"/>
          <w:szCs w:val="20"/>
        </w:rPr>
        <w:t>.</w:t>
      </w:r>
    </w:p>
    <w:p w14:paraId="2CC4631B" w14:textId="2B9B6DEB" w:rsidR="00CD4491" w:rsidRPr="004B2577" w:rsidRDefault="00CD4491" w:rsidP="004B2577">
      <w:pPr>
        <w:pStyle w:val="ListParagraph"/>
        <w:numPr>
          <w:ilvl w:val="0"/>
          <w:numId w:val="2"/>
        </w:numPr>
        <w:tabs>
          <w:tab w:val="left" w:pos="578"/>
          <w:tab w:val="left" w:pos="10350"/>
        </w:tabs>
        <w:ind w:left="216" w:right="216" w:hanging="379"/>
        <w:jc w:val="both"/>
        <w:rPr>
          <w:rFonts w:ascii="Arial" w:hAnsi="Arial" w:cs="Arial"/>
          <w:sz w:val="20"/>
          <w:szCs w:val="20"/>
        </w:rPr>
      </w:pPr>
      <w:r w:rsidRPr="01AF64DD">
        <w:rPr>
          <w:rFonts w:ascii="Arial" w:hAnsi="Arial" w:cs="Arial"/>
          <w:b/>
          <w:bCs/>
          <w:sz w:val="20"/>
          <w:szCs w:val="20"/>
        </w:rPr>
        <w:t>Food Allergy</w:t>
      </w:r>
      <w:r w:rsidRPr="01AF64DD">
        <w:rPr>
          <w:rFonts w:ascii="Arial" w:hAnsi="Arial" w:cs="Arial"/>
          <w:sz w:val="20"/>
          <w:szCs w:val="20"/>
        </w:rPr>
        <w:t xml:space="preserve"> </w:t>
      </w:r>
      <w:bookmarkStart w:id="15" w:name="_Hlk212544985"/>
      <w:r w:rsidRPr="01AF64DD">
        <w:rPr>
          <w:rFonts w:ascii="Arial" w:hAnsi="Arial" w:cs="Arial"/>
          <w:sz w:val="20"/>
          <w:szCs w:val="20"/>
        </w:rPr>
        <w:t xml:space="preserve">means </w:t>
      </w:r>
      <w:r w:rsidRPr="01AF64DD">
        <w:rPr>
          <w:rFonts w:ascii="Arial" w:hAnsi="Arial" w:cs="Arial"/>
          <w:b/>
          <w:bCs/>
          <w:sz w:val="20"/>
          <w:szCs w:val="20"/>
        </w:rPr>
        <w:t>Your Pet’s</w:t>
      </w:r>
      <w:r w:rsidRPr="01AF64DD">
        <w:rPr>
          <w:rFonts w:ascii="Arial" w:hAnsi="Arial" w:cs="Arial"/>
          <w:sz w:val="20"/>
          <w:szCs w:val="20"/>
        </w:rPr>
        <w:t xml:space="preserve"> immune system’s reaction (</w:t>
      </w:r>
      <w:proofErr w:type="gramStart"/>
      <w:r w:rsidR="0087498B">
        <w:rPr>
          <w:rFonts w:ascii="Arial" w:hAnsi="Arial" w:cs="Arial"/>
          <w:sz w:val="20"/>
          <w:szCs w:val="20"/>
        </w:rPr>
        <w:t>including</w:t>
      </w:r>
      <w:r w:rsidRPr="01AF64DD">
        <w:rPr>
          <w:rFonts w:ascii="Arial" w:hAnsi="Arial" w:cs="Arial"/>
          <w:sz w:val="20"/>
          <w:szCs w:val="20"/>
        </w:rPr>
        <w:t>:</w:t>
      </w:r>
      <w:proofErr w:type="gramEnd"/>
      <w:r w:rsidRPr="01AF64DD">
        <w:rPr>
          <w:rFonts w:ascii="Arial" w:hAnsi="Arial" w:cs="Arial"/>
          <w:sz w:val="20"/>
          <w:szCs w:val="20"/>
        </w:rPr>
        <w:t xml:space="preserve"> </w:t>
      </w:r>
      <w:r w:rsidR="0087498B">
        <w:rPr>
          <w:rFonts w:ascii="Arial" w:hAnsi="Arial" w:cs="Arial"/>
          <w:sz w:val="20"/>
          <w:szCs w:val="20"/>
        </w:rPr>
        <w:t xml:space="preserve">dermatological and </w:t>
      </w:r>
      <w:r w:rsidRPr="01AF64DD">
        <w:rPr>
          <w:rFonts w:ascii="Arial" w:hAnsi="Arial" w:cs="Arial"/>
          <w:sz w:val="20"/>
          <w:szCs w:val="20"/>
        </w:rPr>
        <w:t xml:space="preserve">digestive problems, hives, or swollen airways) after </w:t>
      </w:r>
      <w:r w:rsidRPr="01AF64DD">
        <w:rPr>
          <w:rFonts w:ascii="Arial" w:hAnsi="Arial" w:cs="Arial"/>
          <w:b/>
          <w:bCs/>
          <w:sz w:val="20"/>
          <w:szCs w:val="20"/>
        </w:rPr>
        <w:t>Your Pet</w:t>
      </w:r>
      <w:r w:rsidRPr="01AF64DD">
        <w:rPr>
          <w:rFonts w:ascii="Arial" w:hAnsi="Arial" w:cs="Arial"/>
          <w:sz w:val="20"/>
          <w:szCs w:val="20"/>
        </w:rPr>
        <w:t xml:space="preserve"> eats or otherwise ingests a certain food</w:t>
      </w:r>
      <w:bookmarkEnd w:id="15"/>
      <w:r w:rsidRPr="01AF64DD">
        <w:rPr>
          <w:rFonts w:ascii="Arial" w:hAnsi="Arial" w:cs="Arial"/>
          <w:sz w:val="20"/>
          <w:szCs w:val="20"/>
        </w:rPr>
        <w:t>.</w:t>
      </w:r>
      <w:bookmarkEnd w:id="14"/>
    </w:p>
    <w:p w14:paraId="652A922D" w14:textId="77777777" w:rsidR="00603DAC" w:rsidRPr="00ED5949" w:rsidRDefault="00603DAC" w:rsidP="00886737">
      <w:pPr>
        <w:pStyle w:val="ListParagraph"/>
        <w:numPr>
          <w:ilvl w:val="0"/>
          <w:numId w:val="2"/>
        </w:numPr>
        <w:tabs>
          <w:tab w:val="left" w:pos="578"/>
          <w:tab w:val="left" w:pos="10350"/>
        </w:tabs>
        <w:ind w:left="216" w:right="216" w:hanging="350"/>
        <w:jc w:val="both"/>
        <w:rPr>
          <w:rFonts w:ascii="Arial" w:hAnsi="Arial" w:cs="Arial"/>
          <w:sz w:val="20"/>
          <w:szCs w:val="20"/>
        </w:rPr>
      </w:pPr>
      <w:r w:rsidRPr="00ED5949">
        <w:rPr>
          <w:rFonts w:ascii="Arial" w:hAnsi="Arial" w:cs="Arial"/>
          <w:b/>
          <w:sz w:val="20"/>
          <w:szCs w:val="20"/>
        </w:rPr>
        <w:t xml:space="preserve">Genetic Condition </w:t>
      </w:r>
      <w:r w:rsidRPr="00ED5949">
        <w:rPr>
          <w:rFonts w:ascii="Arial" w:hAnsi="Arial" w:cs="Arial"/>
          <w:sz w:val="20"/>
          <w:szCs w:val="20"/>
        </w:rPr>
        <w:t xml:space="preserve">means an </w:t>
      </w:r>
      <w:r w:rsidRPr="00ED5949">
        <w:rPr>
          <w:rFonts w:ascii="Arial" w:hAnsi="Arial" w:cs="Arial"/>
          <w:b/>
          <w:sz w:val="20"/>
          <w:szCs w:val="20"/>
        </w:rPr>
        <w:t xml:space="preserve">Illness </w:t>
      </w:r>
      <w:r w:rsidRPr="00ED5949">
        <w:rPr>
          <w:rFonts w:ascii="Arial" w:hAnsi="Arial" w:cs="Arial"/>
          <w:sz w:val="20"/>
          <w:szCs w:val="20"/>
        </w:rPr>
        <w:t>whose presence is determined by hereditary</w:t>
      </w:r>
      <w:r w:rsidRPr="00ED5949">
        <w:rPr>
          <w:rFonts w:ascii="Arial" w:hAnsi="Arial" w:cs="Arial"/>
          <w:spacing w:val="-17"/>
          <w:sz w:val="20"/>
          <w:szCs w:val="20"/>
        </w:rPr>
        <w:t xml:space="preserve"> </w:t>
      </w:r>
      <w:r w:rsidRPr="00ED5949">
        <w:rPr>
          <w:rFonts w:ascii="Arial" w:hAnsi="Arial" w:cs="Arial"/>
          <w:sz w:val="20"/>
          <w:szCs w:val="20"/>
        </w:rPr>
        <w:t>factors.</w:t>
      </w:r>
    </w:p>
    <w:p w14:paraId="2D36A410" w14:textId="77777777" w:rsidR="00603DAC" w:rsidRPr="00ED5949" w:rsidRDefault="00603DAC" w:rsidP="00886737">
      <w:pPr>
        <w:pStyle w:val="ListParagraph"/>
        <w:numPr>
          <w:ilvl w:val="0"/>
          <w:numId w:val="2"/>
        </w:numPr>
        <w:tabs>
          <w:tab w:val="left" w:pos="578"/>
          <w:tab w:val="left" w:pos="10350"/>
        </w:tabs>
        <w:ind w:left="216" w:right="216" w:hanging="350"/>
        <w:jc w:val="both"/>
        <w:rPr>
          <w:rFonts w:ascii="Arial" w:hAnsi="Arial" w:cs="Arial"/>
          <w:sz w:val="20"/>
          <w:szCs w:val="20"/>
        </w:rPr>
      </w:pPr>
      <w:r w:rsidRPr="00ED5949">
        <w:rPr>
          <w:rFonts w:ascii="Arial" w:hAnsi="Arial" w:cs="Arial"/>
          <w:b/>
          <w:sz w:val="20"/>
          <w:szCs w:val="20"/>
        </w:rPr>
        <w:t>Illness(es)</w:t>
      </w:r>
      <w:r w:rsidRPr="00ED5949">
        <w:rPr>
          <w:rFonts w:ascii="Arial" w:hAnsi="Arial" w:cs="Arial"/>
          <w:b/>
          <w:spacing w:val="-12"/>
          <w:sz w:val="20"/>
          <w:szCs w:val="20"/>
        </w:rPr>
        <w:t xml:space="preserve"> </w:t>
      </w:r>
      <w:r w:rsidRPr="00ED5949">
        <w:rPr>
          <w:rFonts w:ascii="Arial" w:hAnsi="Arial" w:cs="Arial"/>
          <w:sz w:val="20"/>
          <w:szCs w:val="20"/>
        </w:rPr>
        <w:t>means</w:t>
      </w:r>
      <w:r w:rsidRPr="00ED5949">
        <w:rPr>
          <w:rFonts w:ascii="Arial" w:hAnsi="Arial" w:cs="Arial"/>
          <w:spacing w:val="-11"/>
          <w:sz w:val="20"/>
          <w:szCs w:val="20"/>
        </w:rPr>
        <w:t xml:space="preserve"> </w:t>
      </w:r>
      <w:r w:rsidRPr="00ED5949">
        <w:rPr>
          <w:rFonts w:ascii="Arial" w:hAnsi="Arial" w:cs="Arial"/>
          <w:sz w:val="20"/>
          <w:szCs w:val="20"/>
        </w:rPr>
        <w:t>sickness,</w:t>
      </w:r>
      <w:r w:rsidRPr="00ED5949">
        <w:rPr>
          <w:rFonts w:ascii="Arial" w:hAnsi="Arial" w:cs="Arial"/>
          <w:spacing w:val="-10"/>
          <w:sz w:val="20"/>
          <w:szCs w:val="20"/>
        </w:rPr>
        <w:t xml:space="preserve"> </w:t>
      </w:r>
      <w:r w:rsidRPr="00ED5949">
        <w:rPr>
          <w:rFonts w:ascii="Arial" w:hAnsi="Arial" w:cs="Arial"/>
          <w:sz w:val="20"/>
          <w:szCs w:val="20"/>
        </w:rPr>
        <w:t>disease,</w:t>
      </w:r>
      <w:r w:rsidRPr="00ED5949">
        <w:rPr>
          <w:rFonts w:ascii="Arial" w:hAnsi="Arial" w:cs="Arial"/>
          <w:spacing w:val="-10"/>
          <w:sz w:val="20"/>
          <w:szCs w:val="20"/>
        </w:rPr>
        <w:t xml:space="preserve"> </w:t>
      </w:r>
      <w:r w:rsidRPr="00ED5949">
        <w:rPr>
          <w:rFonts w:ascii="Arial" w:hAnsi="Arial" w:cs="Arial"/>
          <w:sz w:val="20"/>
          <w:szCs w:val="20"/>
        </w:rPr>
        <w:t>or</w:t>
      </w:r>
      <w:r w:rsidRPr="00ED5949">
        <w:rPr>
          <w:rFonts w:ascii="Arial" w:hAnsi="Arial" w:cs="Arial"/>
          <w:spacing w:val="-11"/>
          <w:sz w:val="20"/>
          <w:szCs w:val="20"/>
        </w:rPr>
        <w:t xml:space="preserve"> </w:t>
      </w:r>
      <w:r w:rsidRPr="00ED5949">
        <w:rPr>
          <w:rFonts w:ascii="Arial" w:hAnsi="Arial" w:cs="Arial"/>
          <w:sz w:val="20"/>
          <w:szCs w:val="20"/>
        </w:rPr>
        <w:t>any</w:t>
      </w:r>
      <w:r w:rsidRPr="00ED5949">
        <w:rPr>
          <w:rFonts w:ascii="Arial" w:hAnsi="Arial" w:cs="Arial"/>
          <w:spacing w:val="-9"/>
          <w:sz w:val="20"/>
          <w:szCs w:val="20"/>
        </w:rPr>
        <w:t xml:space="preserve"> </w:t>
      </w:r>
      <w:r w:rsidRPr="00ED5949">
        <w:rPr>
          <w:rFonts w:ascii="Arial" w:hAnsi="Arial" w:cs="Arial"/>
          <w:sz w:val="20"/>
          <w:szCs w:val="20"/>
        </w:rPr>
        <w:t>change</w:t>
      </w:r>
      <w:r w:rsidRPr="00ED5949">
        <w:rPr>
          <w:rFonts w:ascii="Arial" w:hAnsi="Arial" w:cs="Arial"/>
          <w:spacing w:val="-7"/>
          <w:sz w:val="20"/>
          <w:szCs w:val="20"/>
        </w:rPr>
        <w:t xml:space="preserve"> </w:t>
      </w:r>
      <w:r w:rsidRPr="00ED5949">
        <w:rPr>
          <w:rFonts w:ascii="Arial" w:hAnsi="Arial" w:cs="Arial"/>
          <w:sz w:val="20"/>
          <w:szCs w:val="20"/>
        </w:rPr>
        <w:t>in</w:t>
      </w:r>
      <w:r w:rsidRPr="00ED5949">
        <w:rPr>
          <w:rFonts w:ascii="Arial" w:hAnsi="Arial" w:cs="Arial"/>
          <w:spacing w:val="-9"/>
          <w:sz w:val="20"/>
          <w:szCs w:val="20"/>
        </w:rPr>
        <w:t xml:space="preserve"> </w:t>
      </w:r>
      <w:r w:rsidRPr="00ED5949">
        <w:rPr>
          <w:rFonts w:ascii="Arial" w:hAnsi="Arial" w:cs="Arial"/>
          <w:sz w:val="20"/>
          <w:szCs w:val="20"/>
        </w:rPr>
        <w:t>a</w:t>
      </w:r>
      <w:r w:rsidRPr="00ED5949">
        <w:rPr>
          <w:rFonts w:ascii="Arial" w:hAnsi="Arial" w:cs="Arial"/>
          <w:spacing w:val="-12"/>
          <w:sz w:val="20"/>
          <w:szCs w:val="20"/>
        </w:rPr>
        <w:t xml:space="preserve"> </w:t>
      </w:r>
      <w:r w:rsidRPr="00ED5949">
        <w:rPr>
          <w:rFonts w:ascii="Arial" w:hAnsi="Arial" w:cs="Arial"/>
          <w:b/>
          <w:spacing w:val="-3"/>
          <w:sz w:val="20"/>
          <w:szCs w:val="20"/>
        </w:rPr>
        <w:t>Pet’s</w:t>
      </w:r>
      <w:r w:rsidRPr="00ED5949">
        <w:rPr>
          <w:rFonts w:ascii="Arial" w:hAnsi="Arial" w:cs="Arial"/>
          <w:b/>
          <w:spacing w:val="-7"/>
          <w:sz w:val="20"/>
          <w:szCs w:val="20"/>
        </w:rPr>
        <w:t xml:space="preserve"> </w:t>
      </w:r>
      <w:r w:rsidRPr="00ED5949">
        <w:rPr>
          <w:rFonts w:ascii="Arial" w:hAnsi="Arial" w:cs="Arial"/>
          <w:sz w:val="20"/>
          <w:szCs w:val="20"/>
        </w:rPr>
        <w:t>normal,</w:t>
      </w:r>
      <w:r w:rsidRPr="00ED5949">
        <w:rPr>
          <w:rFonts w:ascii="Arial" w:hAnsi="Arial" w:cs="Arial"/>
          <w:spacing w:val="-9"/>
          <w:sz w:val="20"/>
          <w:szCs w:val="20"/>
        </w:rPr>
        <w:t xml:space="preserve"> </w:t>
      </w:r>
      <w:r w:rsidRPr="00ED5949">
        <w:rPr>
          <w:rFonts w:ascii="Arial" w:hAnsi="Arial" w:cs="Arial"/>
          <w:sz w:val="20"/>
          <w:szCs w:val="20"/>
        </w:rPr>
        <w:t>healthy</w:t>
      </w:r>
      <w:r w:rsidRPr="00ED5949">
        <w:rPr>
          <w:rFonts w:ascii="Arial" w:hAnsi="Arial" w:cs="Arial"/>
          <w:spacing w:val="-9"/>
          <w:sz w:val="20"/>
          <w:szCs w:val="20"/>
        </w:rPr>
        <w:t xml:space="preserve"> </w:t>
      </w:r>
      <w:r w:rsidRPr="00ED5949">
        <w:rPr>
          <w:rFonts w:ascii="Arial" w:hAnsi="Arial" w:cs="Arial"/>
          <w:spacing w:val="-3"/>
          <w:sz w:val="20"/>
          <w:szCs w:val="20"/>
        </w:rPr>
        <w:t>state,</w:t>
      </w:r>
      <w:r w:rsidRPr="00ED5949">
        <w:rPr>
          <w:rFonts w:ascii="Arial" w:hAnsi="Arial" w:cs="Arial"/>
          <w:spacing w:val="-10"/>
          <w:sz w:val="20"/>
          <w:szCs w:val="20"/>
        </w:rPr>
        <w:t xml:space="preserve"> </w:t>
      </w:r>
      <w:r w:rsidRPr="00ED5949">
        <w:rPr>
          <w:rFonts w:ascii="Arial" w:hAnsi="Arial" w:cs="Arial"/>
          <w:sz w:val="20"/>
          <w:szCs w:val="20"/>
        </w:rPr>
        <w:t>which</w:t>
      </w:r>
      <w:r w:rsidRPr="00ED5949">
        <w:rPr>
          <w:rFonts w:ascii="Arial" w:hAnsi="Arial" w:cs="Arial"/>
          <w:spacing w:val="-9"/>
          <w:sz w:val="20"/>
          <w:szCs w:val="20"/>
        </w:rPr>
        <w:t xml:space="preserve"> </w:t>
      </w:r>
      <w:r w:rsidRPr="00ED5949">
        <w:rPr>
          <w:rFonts w:ascii="Arial" w:hAnsi="Arial" w:cs="Arial"/>
          <w:sz w:val="20"/>
          <w:szCs w:val="20"/>
        </w:rPr>
        <w:t>is</w:t>
      </w:r>
      <w:r w:rsidRPr="00ED5949">
        <w:rPr>
          <w:rFonts w:ascii="Arial" w:hAnsi="Arial" w:cs="Arial"/>
          <w:spacing w:val="-8"/>
          <w:sz w:val="20"/>
          <w:szCs w:val="20"/>
        </w:rPr>
        <w:t xml:space="preserve"> </w:t>
      </w:r>
      <w:r w:rsidRPr="00ED5949">
        <w:rPr>
          <w:rFonts w:ascii="Arial" w:hAnsi="Arial" w:cs="Arial"/>
          <w:sz w:val="20"/>
          <w:szCs w:val="20"/>
        </w:rPr>
        <w:t>not</w:t>
      </w:r>
      <w:r w:rsidRPr="00ED5949">
        <w:rPr>
          <w:rFonts w:ascii="Arial" w:hAnsi="Arial" w:cs="Arial"/>
          <w:spacing w:val="-7"/>
          <w:sz w:val="20"/>
          <w:szCs w:val="20"/>
        </w:rPr>
        <w:t xml:space="preserve"> </w:t>
      </w:r>
      <w:r w:rsidRPr="00ED5949">
        <w:rPr>
          <w:rFonts w:ascii="Arial" w:hAnsi="Arial" w:cs="Arial"/>
          <w:sz w:val="20"/>
          <w:szCs w:val="20"/>
        </w:rPr>
        <w:t>caused</w:t>
      </w:r>
      <w:r w:rsidRPr="00ED5949">
        <w:rPr>
          <w:rFonts w:ascii="Arial" w:hAnsi="Arial" w:cs="Arial"/>
          <w:spacing w:val="-10"/>
          <w:sz w:val="20"/>
          <w:szCs w:val="20"/>
        </w:rPr>
        <w:t xml:space="preserve"> </w:t>
      </w:r>
      <w:r w:rsidRPr="00ED5949">
        <w:rPr>
          <w:rFonts w:ascii="Arial" w:hAnsi="Arial" w:cs="Arial"/>
          <w:sz w:val="20"/>
          <w:szCs w:val="20"/>
        </w:rPr>
        <w:t>by</w:t>
      </w:r>
      <w:r w:rsidRPr="00ED5949">
        <w:rPr>
          <w:rFonts w:ascii="Arial" w:hAnsi="Arial" w:cs="Arial"/>
          <w:spacing w:val="-9"/>
          <w:sz w:val="20"/>
          <w:szCs w:val="20"/>
        </w:rPr>
        <w:t xml:space="preserve"> </w:t>
      </w:r>
      <w:r w:rsidRPr="00ED5949">
        <w:rPr>
          <w:rFonts w:ascii="Arial" w:hAnsi="Arial" w:cs="Arial"/>
          <w:b/>
          <w:sz w:val="20"/>
          <w:szCs w:val="20"/>
        </w:rPr>
        <w:t xml:space="preserve">Injury </w:t>
      </w:r>
      <w:r w:rsidRPr="00ED5949">
        <w:rPr>
          <w:rFonts w:ascii="Arial" w:hAnsi="Arial" w:cs="Arial"/>
          <w:sz w:val="20"/>
          <w:szCs w:val="20"/>
        </w:rPr>
        <w:t xml:space="preserve">to the </w:t>
      </w:r>
      <w:r w:rsidRPr="00ED5949">
        <w:rPr>
          <w:rFonts w:ascii="Arial" w:hAnsi="Arial" w:cs="Arial"/>
          <w:b/>
          <w:sz w:val="20"/>
          <w:szCs w:val="20"/>
        </w:rPr>
        <w:t>Pet</w:t>
      </w:r>
      <w:r w:rsidRPr="00ED5949">
        <w:rPr>
          <w:rFonts w:ascii="Arial" w:hAnsi="Arial" w:cs="Arial"/>
          <w:sz w:val="20"/>
          <w:szCs w:val="20"/>
        </w:rPr>
        <w:t>.</w:t>
      </w:r>
    </w:p>
    <w:p w14:paraId="2440B9E1" w14:textId="77777777" w:rsidR="00603DAC" w:rsidRPr="00ED5949" w:rsidRDefault="00603DAC" w:rsidP="00886737">
      <w:pPr>
        <w:pStyle w:val="ListParagraph"/>
        <w:numPr>
          <w:ilvl w:val="0"/>
          <w:numId w:val="2"/>
        </w:numPr>
        <w:tabs>
          <w:tab w:val="left" w:pos="578"/>
          <w:tab w:val="left" w:pos="10350"/>
        </w:tabs>
        <w:ind w:left="216" w:right="216" w:hanging="350"/>
        <w:jc w:val="both"/>
        <w:rPr>
          <w:rFonts w:ascii="Arial" w:hAnsi="Arial" w:cs="Arial"/>
          <w:sz w:val="20"/>
          <w:szCs w:val="20"/>
        </w:rPr>
      </w:pPr>
      <w:r w:rsidRPr="00ED5949">
        <w:rPr>
          <w:rFonts w:ascii="Arial" w:hAnsi="Arial" w:cs="Arial"/>
          <w:b/>
          <w:sz w:val="20"/>
          <w:szCs w:val="20"/>
        </w:rPr>
        <w:t>Injury(</w:t>
      </w:r>
      <w:proofErr w:type="spellStart"/>
      <w:r w:rsidRPr="00ED5949">
        <w:rPr>
          <w:rFonts w:ascii="Arial" w:hAnsi="Arial" w:cs="Arial"/>
          <w:b/>
          <w:sz w:val="20"/>
          <w:szCs w:val="20"/>
        </w:rPr>
        <w:t>ies</w:t>
      </w:r>
      <w:proofErr w:type="spellEnd"/>
      <w:r w:rsidRPr="00ED5949">
        <w:rPr>
          <w:rFonts w:ascii="Arial" w:hAnsi="Arial" w:cs="Arial"/>
          <w:b/>
          <w:sz w:val="20"/>
          <w:szCs w:val="20"/>
        </w:rPr>
        <w:t xml:space="preserve">) </w:t>
      </w:r>
      <w:r w:rsidRPr="00ED5949">
        <w:rPr>
          <w:rFonts w:ascii="Arial" w:hAnsi="Arial" w:cs="Arial"/>
          <w:sz w:val="20"/>
          <w:szCs w:val="20"/>
        </w:rPr>
        <w:t xml:space="preserve">means physical harm or damage </w:t>
      </w:r>
      <w:r w:rsidRPr="00ED5949">
        <w:rPr>
          <w:rFonts w:ascii="Arial" w:hAnsi="Arial" w:cs="Arial"/>
          <w:spacing w:val="-3"/>
          <w:sz w:val="20"/>
          <w:szCs w:val="20"/>
        </w:rPr>
        <w:t xml:space="preserve">to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Pet</w:t>
      </w:r>
      <w:r w:rsidRPr="00ED5949">
        <w:rPr>
          <w:rFonts w:ascii="Arial" w:hAnsi="Arial" w:cs="Arial"/>
          <w:spacing w:val="-3"/>
          <w:sz w:val="20"/>
          <w:szCs w:val="20"/>
        </w:rPr>
        <w:t xml:space="preserve">, </w:t>
      </w:r>
      <w:r w:rsidRPr="00ED5949">
        <w:rPr>
          <w:rFonts w:ascii="Arial" w:hAnsi="Arial" w:cs="Arial"/>
          <w:sz w:val="20"/>
          <w:szCs w:val="20"/>
        </w:rPr>
        <w:t>caused by an</w:t>
      </w:r>
      <w:r w:rsidRPr="00ED5949">
        <w:rPr>
          <w:rFonts w:ascii="Arial" w:hAnsi="Arial" w:cs="Arial"/>
          <w:spacing w:val="-6"/>
          <w:sz w:val="20"/>
          <w:szCs w:val="20"/>
        </w:rPr>
        <w:t xml:space="preserve"> </w:t>
      </w:r>
      <w:r w:rsidRPr="00ED5949">
        <w:rPr>
          <w:rFonts w:ascii="Arial" w:hAnsi="Arial" w:cs="Arial"/>
          <w:b/>
          <w:sz w:val="20"/>
          <w:szCs w:val="20"/>
        </w:rPr>
        <w:t>Accident</w:t>
      </w:r>
      <w:r w:rsidRPr="00ED5949">
        <w:rPr>
          <w:rFonts w:ascii="Arial" w:hAnsi="Arial" w:cs="Arial"/>
          <w:sz w:val="20"/>
          <w:szCs w:val="20"/>
        </w:rPr>
        <w:t xml:space="preserve">. </w:t>
      </w:r>
    </w:p>
    <w:p w14:paraId="6227ABD3" w14:textId="77777777" w:rsidR="00603DAC" w:rsidRDefault="00603DAC" w:rsidP="00886737">
      <w:pPr>
        <w:pStyle w:val="ListParagraph"/>
        <w:numPr>
          <w:ilvl w:val="0"/>
          <w:numId w:val="2"/>
        </w:numPr>
        <w:tabs>
          <w:tab w:val="left" w:pos="578"/>
          <w:tab w:val="left" w:pos="10350"/>
        </w:tabs>
        <w:ind w:left="216" w:right="216" w:hanging="350"/>
        <w:jc w:val="both"/>
        <w:rPr>
          <w:rFonts w:ascii="Arial" w:hAnsi="Arial" w:cs="Arial"/>
          <w:sz w:val="20"/>
          <w:szCs w:val="20"/>
        </w:rPr>
      </w:pPr>
      <w:r w:rsidRPr="00ED5949">
        <w:rPr>
          <w:rFonts w:ascii="Arial" w:hAnsi="Arial" w:cs="Arial"/>
          <w:b/>
          <w:sz w:val="20"/>
          <w:szCs w:val="20"/>
        </w:rPr>
        <w:t>Life-Threatening</w:t>
      </w:r>
      <w:r w:rsidRPr="00ED5949">
        <w:rPr>
          <w:rFonts w:ascii="Arial" w:hAnsi="Arial" w:cs="Arial"/>
          <w:b/>
          <w:spacing w:val="-3"/>
          <w:sz w:val="20"/>
          <w:szCs w:val="20"/>
        </w:rPr>
        <w:t xml:space="preserve"> </w:t>
      </w:r>
      <w:r w:rsidRPr="00ED5949">
        <w:rPr>
          <w:rFonts w:ascii="Arial" w:hAnsi="Arial" w:cs="Arial"/>
          <w:b/>
          <w:sz w:val="20"/>
          <w:szCs w:val="20"/>
        </w:rPr>
        <w:t>Injury</w:t>
      </w:r>
      <w:r w:rsidRPr="00ED5949">
        <w:rPr>
          <w:rFonts w:ascii="Arial" w:hAnsi="Arial" w:cs="Arial"/>
          <w:b/>
          <w:spacing w:val="-1"/>
          <w:sz w:val="20"/>
          <w:szCs w:val="20"/>
        </w:rPr>
        <w:t xml:space="preserve"> </w:t>
      </w:r>
      <w:r w:rsidRPr="00ED5949">
        <w:rPr>
          <w:rFonts w:ascii="Arial" w:hAnsi="Arial" w:cs="Arial"/>
          <w:sz w:val="20"/>
          <w:szCs w:val="20"/>
        </w:rPr>
        <w:t>means</w:t>
      </w:r>
      <w:r w:rsidRPr="00ED5949">
        <w:rPr>
          <w:rFonts w:ascii="Arial" w:hAnsi="Arial" w:cs="Arial"/>
          <w:spacing w:val="-2"/>
          <w:sz w:val="20"/>
          <w:szCs w:val="20"/>
        </w:rPr>
        <w:t xml:space="preserve"> </w:t>
      </w:r>
      <w:r w:rsidRPr="00ED5949">
        <w:rPr>
          <w:rFonts w:ascii="Arial" w:hAnsi="Arial" w:cs="Arial"/>
          <w:sz w:val="20"/>
          <w:szCs w:val="20"/>
        </w:rPr>
        <w:t>an</w:t>
      </w:r>
      <w:r w:rsidRPr="00ED5949">
        <w:rPr>
          <w:rFonts w:ascii="Arial" w:hAnsi="Arial" w:cs="Arial"/>
          <w:spacing w:val="-3"/>
          <w:sz w:val="20"/>
          <w:szCs w:val="20"/>
        </w:rPr>
        <w:t xml:space="preserve"> </w:t>
      </w:r>
      <w:r w:rsidRPr="00ED5949">
        <w:rPr>
          <w:rFonts w:ascii="Arial" w:hAnsi="Arial" w:cs="Arial"/>
          <w:b/>
          <w:sz w:val="20"/>
          <w:szCs w:val="20"/>
        </w:rPr>
        <w:t xml:space="preserve">Injury </w:t>
      </w:r>
      <w:r w:rsidRPr="00ED5949">
        <w:rPr>
          <w:rFonts w:ascii="Arial" w:hAnsi="Arial" w:cs="Arial"/>
          <w:sz w:val="20"/>
          <w:szCs w:val="20"/>
        </w:rPr>
        <w:t>involving</w:t>
      </w:r>
      <w:r w:rsidRPr="00ED5949">
        <w:rPr>
          <w:rFonts w:ascii="Arial" w:hAnsi="Arial" w:cs="Arial"/>
          <w:spacing w:val="-3"/>
          <w:sz w:val="20"/>
          <w:szCs w:val="20"/>
        </w:rPr>
        <w:t xml:space="preserve"> </w:t>
      </w:r>
      <w:r w:rsidRPr="00ED5949">
        <w:rPr>
          <w:rFonts w:ascii="Arial" w:hAnsi="Arial" w:cs="Arial"/>
          <w:sz w:val="20"/>
          <w:szCs w:val="20"/>
        </w:rPr>
        <w:t>an</w:t>
      </w:r>
      <w:r w:rsidRPr="00ED5949">
        <w:rPr>
          <w:rFonts w:ascii="Arial" w:hAnsi="Arial" w:cs="Arial"/>
          <w:spacing w:val="-4"/>
          <w:sz w:val="20"/>
          <w:szCs w:val="20"/>
        </w:rPr>
        <w:t xml:space="preserve"> imminent, </w:t>
      </w:r>
      <w:r w:rsidRPr="00ED5949">
        <w:rPr>
          <w:rFonts w:ascii="Arial" w:hAnsi="Arial" w:cs="Arial"/>
          <w:sz w:val="20"/>
          <w:szCs w:val="20"/>
        </w:rPr>
        <w:t>substantial</w:t>
      </w:r>
      <w:r w:rsidRPr="00ED5949">
        <w:rPr>
          <w:rFonts w:ascii="Arial" w:hAnsi="Arial" w:cs="Arial"/>
          <w:spacing w:val="-4"/>
          <w:sz w:val="20"/>
          <w:szCs w:val="20"/>
        </w:rPr>
        <w:t xml:space="preserve"> </w:t>
      </w:r>
      <w:r w:rsidRPr="00ED5949">
        <w:rPr>
          <w:rFonts w:ascii="Arial" w:hAnsi="Arial" w:cs="Arial"/>
          <w:sz w:val="20"/>
          <w:szCs w:val="20"/>
        </w:rPr>
        <w:t>risk</w:t>
      </w:r>
      <w:r w:rsidRPr="00ED5949">
        <w:rPr>
          <w:rFonts w:ascii="Arial" w:hAnsi="Arial" w:cs="Arial"/>
          <w:spacing w:val="-3"/>
          <w:sz w:val="20"/>
          <w:szCs w:val="20"/>
        </w:rPr>
        <w:t xml:space="preserve"> </w:t>
      </w:r>
      <w:r w:rsidRPr="00ED5949">
        <w:rPr>
          <w:rFonts w:ascii="Arial" w:hAnsi="Arial" w:cs="Arial"/>
          <w:sz w:val="20"/>
          <w:szCs w:val="20"/>
        </w:rPr>
        <w:t>of</w:t>
      </w:r>
      <w:r w:rsidRPr="00ED5949">
        <w:rPr>
          <w:rFonts w:ascii="Arial" w:hAnsi="Arial" w:cs="Arial"/>
          <w:spacing w:val="-4"/>
          <w:sz w:val="20"/>
          <w:szCs w:val="20"/>
        </w:rPr>
        <w:t xml:space="preserve"> </w:t>
      </w:r>
      <w:r w:rsidRPr="00ED5949">
        <w:rPr>
          <w:rFonts w:ascii="Arial" w:hAnsi="Arial" w:cs="Arial"/>
          <w:sz w:val="20"/>
          <w:szCs w:val="20"/>
        </w:rPr>
        <w:t>death</w:t>
      </w:r>
      <w:r w:rsidRPr="00ED5949">
        <w:rPr>
          <w:rFonts w:ascii="Arial" w:hAnsi="Arial" w:cs="Arial"/>
          <w:spacing w:val="-4"/>
          <w:sz w:val="20"/>
          <w:szCs w:val="20"/>
        </w:rPr>
        <w:t xml:space="preserve"> </w:t>
      </w:r>
      <w:r w:rsidRPr="00ED5949">
        <w:rPr>
          <w:rFonts w:ascii="Arial" w:hAnsi="Arial" w:cs="Arial"/>
          <w:sz w:val="20"/>
          <w:szCs w:val="20"/>
        </w:rPr>
        <w:t>as</w:t>
      </w:r>
      <w:r w:rsidRPr="00ED5949">
        <w:rPr>
          <w:rFonts w:ascii="Arial" w:hAnsi="Arial" w:cs="Arial"/>
          <w:spacing w:val="-4"/>
          <w:sz w:val="20"/>
          <w:szCs w:val="20"/>
        </w:rPr>
        <w:t xml:space="preserve"> </w:t>
      </w:r>
      <w:r w:rsidRPr="00ED5949">
        <w:rPr>
          <w:rFonts w:ascii="Arial" w:hAnsi="Arial" w:cs="Arial"/>
          <w:sz w:val="20"/>
          <w:szCs w:val="20"/>
        </w:rPr>
        <w:t>noted</w:t>
      </w:r>
      <w:r w:rsidRPr="00ED5949">
        <w:rPr>
          <w:rFonts w:ascii="Arial" w:hAnsi="Arial" w:cs="Arial"/>
          <w:spacing w:val="-1"/>
          <w:sz w:val="20"/>
          <w:szCs w:val="20"/>
        </w:rPr>
        <w:t xml:space="preserve"> </w:t>
      </w:r>
      <w:r w:rsidRPr="00ED5949">
        <w:rPr>
          <w:rFonts w:ascii="Arial" w:hAnsi="Arial" w:cs="Arial"/>
          <w:sz w:val="20"/>
          <w:szCs w:val="20"/>
        </w:rPr>
        <w:t>by</w:t>
      </w:r>
      <w:r w:rsidRPr="00ED5949">
        <w:rPr>
          <w:rFonts w:ascii="Arial" w:hAnsi="Arial" w:cs="Arial"/>
          <w:spacing w:val="-3"/>
          <w:sz w:val="20"/>
          <w:szCs w:val="20"/>
        </w:rPr>
        <w:t xml:space="preserve"> </w:t>
      </w:r>
      <w:r w:rsidRPr="00ED5949">
        <w:rPr>
          <w:rFonts w:ascii="Arial" w:hAnsi="Arial" w:cs="Arial"/>
          <w:sz w:val="20"/>
          <w:szCs w:val="20"/>
        </w:rPr>
        <w:t>a</w:t>
      </w:r>
      <w:r w:rsidRPr="00ED5949">
        <w:rPr>
          <w:rFonts w:ascii="Arial" w:hAnsi="Arial" w:cs="Arial"/>
          <w:spacing w:val="-1"/>
          <w:sz w:val="20"/>
          <w:szCs w:val="20"/>
        </w:rPr>
        <w:t xml:space="preserve"> </w:t>
      </w:r>
      <w:r w:rsidRPr="00ED5949">
        <w:rPr>
          <w:rFonts w:ascii="Arial" w:hAnsi="Arial" w:cs="Arial"/>
          <w:b/>
          <w:spacing w:val="-3"/>
          <w:sz w:val="20"/>
          <w:szCs w:val="20"/>
        </w:rPr>
        <w:t>Veterinarian</w:t>
      </w:r>
      <w:r w:rsidRPr="00ED5949">
        <w:rPr>
          <w:rFonts w:ascii="Arial" w:hAnsi="Arial" w:cs="Arial"/>
          <w:b/>
          <w:spacing w:val="-2"/>
          <w:sz w:val="20"/>
          <w:szCs w:val="20"/>
        </w:rPr>
        <w:t xml:space="preserve"> </w:t>
      </w:r>
      <w:r w:rsidRPr="00ED5949">
        <w:rPr>
          <w:rFonts w:ascii="Arial" w:hAnsi="Arial" w:cs="Arial"/>
          <w:sz w:val="20"/>
          <w:szCs w:val="20"/>
        </w:rPr>
        <w:t>in</w:t>
      </w:r>
      <w:r w:rsidRPr="00ED5949">
        <w:rPr>
          <w:rFonts w:ascii="Arial" w:hAnsi="Arial" w:cs="Arial"/>
          <w:spacing w:val="-4"/>
          <w:sz w:val="20"/>
          <w:szCs w:val="20"/>
        </w:rPr>
        <w:t xml:space="preserve"> </w:t>
      </w:r>
      <w:r w:rsidRPr="00ED5949">
        <w:rPr>
          <w:rFonts w:ascii="Arial" w:hAnsi="Arial" w:cs="Arial"/>
          <w:b/>
          <w:sz w:val="20"/>
          <w:szCs w:val="20"/>
        </w:rPr>
        <w:t xml:space="preserve">Your Pet’s </w:t>
      </w:r>
      <w:r w:rsidRPr="00ED5949">
        <w:rPr>
          <w:rFonts w:ascii="Arial" w:hAnsi="Arial" w:cs="Arial"/>
          <w:sz w:val="20"/>
          <w:szCs w:val="20"/>
        </w:rPr>
        <w:t>medical files.</w:t>
      </w:r>
    </w:p>
    <w:p w14:paraId="26F7BB9C" w14:textId="3531F328" w:rsidR="00603DAC" w:rsidRPr="004B2577" w:rsidRDefault="00BC0852" w:rsidP="004B2577">
      <w:pPr>
        <w:pStyle w:val="ListParagraph"/>
        <w:numPr>
          <w:ilvl w:val="0"/>
          <w:numId w:val="2"/>
        </w:numPr>
        <w:ind w:left="216"/>
      </w:pPr>
      <w:r w:rsidRPr="00BC0852">
        <w:rPr>
          <w:rFonts w:ascii="Arial" w:hAnsi="Arial" w:cs="Arial"/>
          <w:b/>
          <w:sz w:val="20"/>
          <w:szCs w:val="20"/>
          <w:lang w:val="en-GB"/>
        </w:rPr>
        <w:t xml:space="preserve">Ligament and Knee </w:t>
      </w:r>
      <w:r>
        <w:rPr>
          <w:rFonts w:ascii="Arial" w:hAnsi="Arial" w:cs="Arial"/>
          <w:b/>
          <w:sz w:val="20"/>
          <w:szCs w:val="20"/>
          <w:lang w:val="en-GB"/>
        </w:rPr>
        <w:t xml:space="preserve">Conditions </w:t>
      </w:r>
      <w:proofErr w:type="gramStart"/>
      <w:r w:rsidRPr="00B26791">
        <w:rPr>
          <w:rFonts w:ascii="Arial" w:hAnsi="Arial" w:cs="Arial"/>
          <w:bCs/>
          <w:sz w:val="20"/>
          <w:szCs w:val="20"/>
          <w:lang w:val="en-GB"/>
        </w:rPr>
        <w:t>means</w:t>
      </w:r>
      <w:proofErr w:type="gramEnd"/>
      <w:r>
        <w:rPr>
          <w:rFonts w:ascii="Arial" w:hAnsi="Arial" w:cs="Arial"/>
          <w:b/>
          <w:sz w:val="20"/>
          <w:szCs w:val="20"/>
          <w:lang w:val="en-GB"/>
        </w:rPr>
        <w:t xml:space="preserve"> </w:t>
      </w:r>
      <w:bookmarkStart w:id="16" w:name="_Hlk212545041"/>
      <w:proofErr w:type="spellStart"/>
      <w:r w:rsidRPr="00BC0852">
        <w:rPr>
          <w:rFonts w:ascii="Arial" w:hAnsi="Arial" w:cs="Arial"/>
          <w:b/>
          <w:sz w:val="20"/>
          <w:szCs w:val="20"/>
          <w:lang w:val="en-GB"/>
        </w:rPr>
        <w:t>Orthopedic</w:t>
      </w:r>
      <w:proofErr w:type="spellEnd"/>
      <w:r w:rsidRPr="00BC0852">
        <w:rPr>
          <w:rFonts w:ascii="Arial" w:hAnsi="Arial" w:cs="Arial"/>
          <w:b/>
          <w:sz w:val="20"/>
          <w:szCs w:val="20"/>
          <w:lang w:val="en-GB"/>
        </w:rPr>
        <w:t xml:space="preserve"> </w:t>
      </w:r>
      <w:r>
        <w:rPr>
          <w:rFonts w:ascii="Arial" w:hAnsi="Arial" w:cs="Arial"/>
          <w:b/>
          <w:sz w:val="20"/>
          <w:szCs w:val="20"/>
          <w:lang w:val="en-GB"/>
        </w:rPr>
        <w:t>Illnesse</w:t>
      </w:r>
      <w:r w:rsidRPr="00BC0852">
        <w:rPr>
          <w:rFonts w:ascii="Arial" w:hAnsi="Arial" w:cs="Arial"/>
          <w:b/>
          <w:sz w:val="20"/>
          <w:szCs w:val="20"/>
          <w:lang w:val="en-GB"/>
        </w:rPr>
        <w:t>s</w:t>
      </w:r>
      <w:r w:rsidRPr="00BC0852">
        <w:rPr>
          <w:rFonts w:ascii="Arial" w:hAnsi="Arial" w:cs="Arial"/>
          <w:sz w:val="20"/>
          <w:szCs w:val="20"/>
          <w:lang w:val="en-GB"/>
        </w:rPr>
        <w:t xml:space="preserve"> involving a ligament, patella, meniscus or soft tissue disorder of the knee.</w:t>
      </w:r>
      <w:r>
        <w:rPr>
          <w:rFonts w:ascii="Arial" w:hAnsi="Arial" w:cs="Arial"/>
          <w:sz w:val="20"/>
          <w:szCs w:val="20"/>
          <w:lang w:val="en-GB"/>
        </w:rPr>
        <w:t xml:space="preserve"> </w:t>
      </w:r>
      <w:r w:rsidRPr="00BC0852">
        <w:rPr>
          <w:rFonts w:ascii="Arial" w:hAnsi="Arial" w:cs="Arial"/>
          <w:sz w:val="20"/>
          <w:szCs w:val="20"/>
          <w:lang w:val="en-GB"/>
        </w:rPr>
        <w:t xml:space="preserve">These are considered </w:t>
      </w:r>
      <w:r w:rsidRPr="00BC0852">
        <w:rPr>
          <w:rFonts w:ascii="Arial" w:hAnsi="Arial" w:cs="Arial"/>
          <w:b/>
          <w:bCs/>
          <w:sz w:val="20"/>
          <w:szCs w:val="20"/>
          <w:lang w:val="en-GB"/>
        </w:rPr>
        <w:t>bilateral conditions</w:t>
      </w:r>
      <w:r w:rsidRPr="00BC0852">
        <w:rPr>
          <w:rFonts w:ascii="Arial" w:hAnsi="Arial" w:cs="Arial"/>
          <w:sz w:val="20"/>
          <w:szCs w:val="20"/>
          <w:lang w:val="en-GB"/>
        </w:rPr>
        <w:t xml:space="preserve"> and related, regardless of cause; meaning an </w:t>
      </w:r>
      <w:r w:rsidR="001E58F8" w:rsidRPr="01AF64DD">
        <w:rPr>
          <w:rFonts w:ascii="Arial" w:eastAsia="Arial" w:hAnsi="Arial" w:cs="Arial"/>
          <w:sz w:val="20"/>
          <w:szCs w:val="20"/>
        </w:rPr>
        <w:t>occurrence on one side of the body affects both sides of the bod</w:t>
      </w:r>
      <w:r w:rsidR="001E58F8">
        <w:rPr>
          <w:rFonts w:ascii="Arial" w:eastAsia="Arial" w:hAnsi="Arial" w:cs="Arial"/>
          <w:sz w:val="20"/>
          <w:szCs w:val="20"/>
        </w:rPr>
        <w:t>y</w:t>
      </w:r>
      <w:bookmarkEnd w:id="16"/>
      <w:r w:rsidR="001E58F8" w:rsidRPr="01AF64DD">
        <w:rPr>
          <w:rFonts w:ascii="Arial" w:eastAsia="Arial" w:hAnsi="Arial" w:cs="Arial"/>
          <w:sz w:val="20"/>
          <w:szCs w:val="20"/>
        </w:rPr>
        <w:t>.</w:t>
      </w:r>
    </w:p>
    <w:p w14:paraId="08E5101D" w14:textId="4FADF3C0"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Medically Necessary </w:t>
      </w:r>
      <w:r w:rsidRPr="00ED5949">
        <w:rPr>
          <w:rFonts w:ascii="Arial" w:hAnsi="Arial" w:cs="Arial"/>
          <w:sz w:val="20"/>
          <w:szCs w:val="20"/>
        </w:rPr>
        <w:t xml:space="preserve">means medical services, supplies or care directly and materially related </w:t>
      </w:r>
      <w:r w:rsidRPr="00ED5949">
        <w:rPr>
          <w:rFonts w:ascii="Arial" w:hAnsi="Arial" w:cs="Arial"/>
          <w:spacing w:val="-3"/>
          <w:sz w:val="20"/>
          <w:szCs w:val="20"/>
        </w:rPr>
        <w:t xml:space="preserve">to </w:t>
      </w:r>
      <w:r w:rsidRPr="00ED5949">
        <w:rPr>
          <w:rFonts w:ascii="Arial" w:hAnsi="Arial" w:cs="Arial"/>
          <w:sz w:val="20"/>
          <w:szCs w:val="20"/>
        </w:rPr>
        <w:t>a</w:t>
      </w:r>
      <w:r w:rsidRPr="00ED5949">
        <w:rPr>
          <w:rFonts w:ascii="Arial" w:hAnsi="Arial" w:cs="Arial"/>
          <w:spacing w:val="16"/>
          <w:sz w:val="20"/>
          <w:szCs w:val="20"/>
        </w:rPr>
        <w:t xml:space="preserve"> </w:t>
      </w:r>
      <w:r w:rsidRPr="00ED5949">
        <w:rPr>
          <w:rFonts w:ascii="Arial" w:hAnsi="Arial" w:cs="Arial"/>
          <w:spacing w:val="-3"/>
          <w:sz w:val="20"/>
          <w:szCs w:val="20"/>
        </w:rPr>
        <w:t xml:space="preserve">covered </w:t>
      </w:r>
      <w:r w:rsidRPr="00ED5949">
        <w:rPr>
          <w:rFonts w:ascii="Arial" w:hAnsi="Arial" w:cs="Arial"/>
          <w:b/>
          <w:sz w:val="20"/>
          <w:szCs w:val="20"/>
        </w:rPr>
        <w:t xml:space="preserve">Illness </w:t>
      </w:r>
      <w:r w:rsidRPr="00ED5949">
        <w:rPr>
          <w:rFonts w:ascii="Arial" w:hAnsi="Arial" w:cs="Arial"/>
          <w:sz w:val="20"/>
          <w:szCs w:val="20"/>
        </w:rPr>
        <w:t xml:space="preserve">or </w:t>
      </w:r>
      <w:r w:rsidRPr="00ED5949">
        <w:rPr>
          <w:rFonts w:ascii="Arial" w:hAnsi="Arial" w:cs="Arial"/>
          <w:b/>
          <w:sz w:val="20"/>
          <w:szCs w:val="20"/>
        </w:rPr>
        <w:t>Injury</w:t>
      </w:r>
      <w:r w:rsidRPr="00ED5949">
        <w:rPr>
          <w:rFonts w:ascii="Arial" w:hAnsi="Arial" w:cs="Arial"/>
          <w:sz w:val="20"/>
          <w:szCs w:val="20"/>
        </w:rPr>
        <w:t xml:space="preserve">, in </w:t>
      </w:r>
      <w:r w:rsidR="0009484A" w:rsidRPr="009C78EB">
        <w:rPr>
          <w:rFonts w:ascii="Arial" w:hAnsi="Arial" w:cs="Arial"/>
          <w:b/>
          <w:sz w:val="20"/>
          <w:szCs w:val="20"/>
        </w:rPr>
        <w:t>O</w:t>
      </w:r>
      <w:r w:rsidRPr="009C78EB">
        <w:rPr>
          <w:rFonts w:ascii="Arial" w:hAnsi="Arial" w:cs="Arial"/>
          <w:b/>
          <w:sz w:val="20"/>
          <w:szCs w:val="20"/>
        </w:rPr>
        <w:t>ur</w:t>
      </w:r>
      <w:r w:rsidRPr="00ED5949">
        <w:rPr>
          <w:rFonts w:ascii="Arial" w:hAnsi="Arial" w:cs="Arial"/>
          <w:sz w:val="20"/>
          <w:szCs w:val="20"/>
        </w:rPr>
        <w:t xml:space="preserve"> reasonable judgment.</w:t>
      </w:r>
    </w:p>
    <w:p w14:paraId="56A7E41A" w14:textId="77777777" w:rsidR="00603DAC" w:rsidRPr="00ED5949" w:rsidRDefault="00603DAC" w:rsidP="00886737">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Medication(s) </w:t>
      </w:r>
      <w:r w:rsidRPr="00ED5949">
        <w:rPr>
          <w:rFonts w:ascii="Arial" w:hAnsi="Arial" w:cs="Arial"/>
          <w:sz w:val="20"/>
          <w:szCs w:val="20"/>
        </w:rPr>
        <w:t xml:space="preserve">means any veterinary recommended </w:t>
      </w:r>
      <w:r w:rsidRPr="00ED5949">
        <w:rPr>
          <w:rFonts w:ascii="Arial" w:hAnsi="Arial" w:cs="Arial"/>
          <w:b/>
          <w:sz w:val="20"/>
          <w:szCs w:val="20"/>
        </w:rPr>
        <w:t xml:space="preserve">Medication(s) </w:t>
      </w:r>
      <w:r w:rsidRPr="00ED5949">
        <w:rPr>
          <w:rFonts w:ascii="Arial" w:hAnsi="Arial" w:cs="Arial"/>
          <w:sz w:val="20"/>
          <w:szCs w:val="20"/>
        </w:rPr>
        <w:t xml:space="preserve">prescribed by a </w:t>
      </w:r>
      <w:proofErr w:type="gramStart"/>
      <w:r w:rsidRPr="00ED5949">
        <w:rPr>
          <w:rFonts w:ascii="Arial" w:hAnsi="Arial" w:cs="Arial"/>
          <w:b/>
          <w:spacing w:val="-3"/>
          <w:sz w:val="20"/>
          <w:szCs w:val="20"/>
        </w:rPr>
        <w:t>Veterinarian</w:t>
      </w:r>
      <w:proofErr w:type="gramEnd"/>
      <w:r w:rsidRPr="00ED5949">
        <w:rPr>
          <w:rFonts w:ascii="Arial" w:hAnsi="Arial" w:cs="Arial"/>
          <w:b/>
          <w:spacing w:val="-3"/>
          <w:sz w:val="20"/>
          <w:szCs w:val="20"/>
        </w:rPr>
        <w:t xml:space="preserve"> </w:t>
      </w:r>
      <w:r w:rsidRPr="00ED5949">
        <w:rPr>
          <w:rFonts w:ascii="Arial" w:hAnsi="Arial" w:cs="Arial"/>
          <w:sz w:val="20"/>
          <w:szCs w:val="20"/>
        </w:rPr>
        <w:t xml:space="preserve">and approved by the Food and Drug Administration (FDA) of the United States or accepted </w:t>
      </w:r>
      <w:r w:rsidRPr="00ED5949">
        <w:rPr>
          <w:rFonts w:ascii="Arial" w:hAnsi="Arial" w:cs="Arial"/>
          <w:spacing w:val="-3"/>
          <w:sz w:val="20"/>
          <w:szCs w:val="20"/>
        </w:rPr>
        <w:t xml:space="preserve">for </w:t>
      </w:r>
      <w:r w:rsidRPr="00ED5949">
        <w:rPr>
          <w:rFonts w:ascii="Arial" w:hAnsi="Arial" w:cs="Arial"/>
          <w:sz w:val="20"/>
          <w:szCs w:val="20"/>
        </w:rPr>
        <w:t xml:space="preserve">inclusion in the Homeopathic Pharmacopoeia of the United States </w:t>
      </w:r>
      <w:r w:rsidRPr="00ED5949">
        <w:rPr>
          <w:rFonts w:ascii="Arial" w:hAnsi="Arial" w:cs="Arial"/>
          <w:spacing w:val="-3"/>
          <w:sz w:val="20"/>
          <w:szCs w:val="20"/>
        </w:rPr>
        <w:t xml:space="preserve">for </w:t>
      </w:r>
      <w:r w:rsidRPr="00ED5949">
        <w:rPr>
          <w:rFonts w:ascii="Arial" w:hAnsi="Arial" w:cs="Arial"/>
          <w:sz w:val="20"/>
          <w:szCs w:val="20"/>
        </w:rPr>
        <w:t xml:space="preserve">veterinary use. FDA-approved or Homeopathic Pharmacopoeia- included drugs available over the counter must be dispensed directly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Veterinarian </w:t>
      </w:r>
      <w:r w:rsidRPr="00ED5949">
        <w:rPr>
          <w:rFonts w:ascii="Arial" w:hAnsi="Arial" w:cs="Arial"/>
          <w:sz w:val="20"/>
          <w:szCs w:val="20"/>
        </w:rPr>
        <w:t xml:space="preserve">or compounded by a pharmacist under the guidance of </w:t>
      </w:r>
      <w:r w:rsidRPr="00ED5949">
        <w:rPr>
          <w:rFonts w:ascii="Arial" w:hAnsi="Arial" w:cs="Arial"/>
          <w:b/>
          <w:sz w:val="20"/>
          <w:szCs w:val="20"/>
        </w:rPr>
        <w:lastRenderedPageBreak/>
        <w:t>Your</w:t>
      </w:r>
      <w:r w:rsidRPr="00ED5949">
        <w:rPr>
          <w:rFonts w:ascii="Arial" w:hAnsi="Arial" w:cs="Arial"/>
          <w:sz w:val="20"/>
          <w:szCs w:val="20"/>
        </w:rPr>
        <w:t xml:space="preserve"> </w:t>
      </w:r>
      <w:r w:rsidRPr="00ED5949">
        <w:rPr>
          <w:rFonts w:ascii="Arial" w:hAnsi="Arial" w:cs="Arial"/>
          <w:b/>
          <w:spacing w:val="-3"/>
          <w:sz w:val="20"/>
          <w:szCs w:val="20"/>
        </w:rPr>
        <w:t>Veterinarian</w:t>
      </w:r>
      <w:r w:rsidRPr="00ED5949">
        <w:rPr>
          <w:rFonts w:ascii="Arial" w:hAnsi="Arial" w:cs="Arial"/>
          <w:spacing w:val="-3"/>
          <w:sz w:val="20"/>
          <w:szCs w:val="20"/>
        </w:rPr>
        <w:t xml:space="preserve">. </w:t>
      </w:r>
      <w:r w:rsidRPr="00ED5949">
        <w:rPr>
          <w:rFonts w:ascii="Arial" w:hAnsi="Arial" w:cs="Arial"/>
          <w:sz w:val="20"/>
          <w:szCs w:val="20"/>
        </w:rPr>
        <w:t xml:space="preserve">Items purchased from an outside </w:t>
      </w:r>
      <w:r w:rsidRPr="00ED5949">
        <w:rPr>
          <w:rFonts w:ascii="Arial" w:hAnsi="Arial" w:cs="Arial"/>
          <w:spacing w:val="-3"/>
          <w:sz w:val="20"/>
          <w:szCs w:val="20"/>
        </w:rPr>
        <w:t xml:space="preserve">store </w:t>
      </w:r>
      <w:r w:rsidRPr="00ED5949">
        <w:rPr>
          <w:rFonts w:ascii="Arial" w:hAnsi="Arial" w:cs="Arial"/>
          <w:sz w:val="20"/>
          <w:szCs w:val="20"/>
        </w:rPr>
        <w:t xml:space="preserve">or other pharmacy are not covered unless </w:t>
      </w:r>
      <w:r w:rsidRPr="00ED5949">
        <w:rPr>
          <w:rFonts w:ascii="Arial" w:hAnsi="Arial" w:cs="Arial"/>
          <w:b/>
          <w:sz w:val="20"/>
          <w:szCs w:val="20"/>
        </w:rPr>
        <w:t>Veterinarian</w:t>
      </w:r>
      <w:r w:rsidRPr="00ED5949">
        <w:rPr>
          <w:rFonts w:ascii="Arial" w:hAnsi="Arial" w:cs="Arial"/>
          <w:sz w:val="20"/>
          <w:szCs w:val="20"/>
        </w:rPr>
        <w:t xml:space="preserve"> prescribed. </w:t>
      </w:r>
      <w:r w:rsidRPr="00ED5949">
        <w:rPr>
          <w:rFonts w:ascii="Arial" w:hAnsi="Arial" w:cs="Arial"/>
          <w:b/>
          <w:sz w:val="20"/>
          <w:szCs w:val="20"/>
        </w:rPr>
        <w:t xml:space="preserve">Medication(s) </w:t>
      </w:r>
      <w:r w:rsidRPr="00ED5949">
        <w:rPr>
          <w:rFonts w:ascii="Arial" w:hAnsi="Arial" w:cs="Arial"/>
          <w:sz w:val="20"/>
          <w:szCs w:val="20"/>
        </w:rPr>
        <w:t xml:space="preserve">includes medical </w:t>
      </w:r>
      <w:r w:rsidRPr="00ED5949">
        <w:rPr>
          <w:rFonts w:ascii="Arial" w:hAnsi="Arial" w:cs="Arial"/>
          <w:b/>
          <w:sz w:val="20"/>
          <w:szCs w:val="20"/>
        </w:rPr>
        <w:t xml:space="preserve">Supplies </w:t>
      </w:r>
      <w:r w:rsidRPr="00ED5949">
        <w:rPr>
          <w:rFonts w:ascii="Arial" w:hAnsi="Arial" w:cs="Arial"/>
          <w:sz w:val="20"/>
          <w:szCs w:val="20"/>
        </w:rPr>
        <w:t xml:space="preserve">required </w:t>
      </w:r>
      <w:r w:rsidRPr="00ED5949">
        <w:rPr>
          <w:rFonts w:ascii="Arial" w:hAnsi="Arial" w:cs="Arial"/>
          <w:spacing w:val="-3"/>
          <w:sz w:val="20"/>
          <w:szCs w:val="20"/>
        </w:rPr>
        <w:t xml:space="preserve">to </w:t>
      </w:r>
      <w:r w:rsidRPr="00ED5949">
        <w:rPr>
          <w:rFonts w:ascii="Arial" w:hAnsi="Arial" w:cs="Arial"/>
          <w:sz w:val="20"/>
          <w:szCs w:val="20"/>
        </w:rPr>
        <w:t>administer those</w:t>
      </w:r>
      <w:r w:rsidRPr="00ED5949">
        <w:rPr>
          <w:rFonts w:ascii="Arial" w:hAnsi="Arial" w:cs="Arial"/>
          <w:spacing w:val="6"/>
          <w:sz w:val="20"/>
          <w:szCs w:val="20"/>
        </w:rPr>
        <w:t xml:space="preserve"> </w:t>
      </w:r>
      <w:r w:rsidRPr="00ED5949">
        <w:rPr>
          <w:rFonts w:ascii="Arial" w:hAnsi="Arial" w:cs="Arial"/>
          <w:b/>
          <w:sz w:val="20"/>
          <w:szCs w:val="20"/>
        </w:rPr>
        <w:t>Medication(</w:t>
      </w:r>
      <w:r w:rsidRPr="005315EF">
        <w:rPr>
          <w:rFonts w:ascii="Arial" w:hAnsi="Arial" w:cs="Arial"/>
          <w:b/>
          <w:sz w:val="20"/>
          <w:szCs w:val="20"/>
        </w:rPr>
        <w:t>s)</w:t>
      </w:r>
      <w:r w:rsidRPr="00ED5949">
        <w:rPr>
          <w:rFonts w:ascii="Arial" w:hAnsi="Arial" w:cs="Arial"/>
          <w:sz w:val="20"/>
          <w:szCs w:val="20"/>
        </w:rPr>
        <w:t>.</w:t>
      </w:r>
    </w:p>
    <w:p w14:paraId="01E6A2CC" w14:textId="77777777" w:rsidR="00603DAC" w:rsidRPr="00ED5949" w:rsidRDefault="00603DAC" w:rsidP="00A31E03">
      <w:pPr>
        <w:pStyle w:val="ListParagraph"/>
        <w:numPr>
          <w:ilvl w:val="0"/>
          <w:numId w:val="2"/>
        </w:numPr>
        <w:tabs>
          <w:tab w:val="left" w:pos="554"/>
          <w:tab w:val="left" w:pos="10350"/>
        </w:tabs>
        <w:ind w:left="216" w:right="216" w:hanging="336"/>
        <w:jc w:val="both"/>
        <w:rPr>
          <w:rFonts w:ascii="Arial" w:hAnsi="Arial" w:cs="Arial"/>
          <w:sz w:val="20"/>
          <w:szCs w:val="20"/>
        </w:rPr>
      </w:pPr>
      <w:r w:rsidRPr="00ED5949">
        <w:rPr>
          <w:rFonts w:ascii="Arial" w:hAnsi="Arial" w:cs="Arial"/>
          <w:b/>
          <w:sz w:val="20"/>
          <w:szCs w:val="20"/>
        </w:rPr>
        <w:t xml:space="preserve">Neutering </w:t>
      </w:r>
      <w:r w:rsidRPr="00ED5949">
        <w:rPr>
          <w:rFonts w:ascii="Arial" w:hAnsi="Arial" w:cs="Arial"/>
          <w:sz w:val="20"/>
          <w:szCs w:val="20"/>
        </w:rPr>
        <w:t>means Orchidectomy, or surgical removal of the</w:t>
      </w:r>
      <w:r w:rsidRPr="00ED5949">
        <w:rPr>
          <w:rFonts w:ascii="Arial" w:hAnsi="Arial" w:cs="Arial"/>
          <w:spacing w:val="-12"/>
          <w:sz w:val="20"/>
          <w:szCs w:val="20"/>
        </w:rPr>
        <w:t xml:space="preserve"> </w:t>
      </w:r>
      <w:r w:rsidRPr="00ED5949">
        <w:rPr>
          <w:rFonts w:ascii="Arial" w:hAnsi="Arial" w:cs="Arial"/>
          <w:sz w:val="20"/>
          <w:szCs w:val="20"/>
        </w:rPr>
        <w:t>testicles.</w:t>
      </w:r>
    </w:p>
    <w:p w14:paraId="08002E6D" w14:textId="4F310FE5"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Orthopedic Condition </w:t>
      </w:r>
      <w:r w:rsidRPr="00ED5949">
        <w:rPr>
          <w:rFonts w:ascii="Arial" w:hAnsi="Arial" w:cs="Arial"/>
          <w:sz w:val="20"/>
          <w:szCs w:val="20"/>
        </w:rPr>
        <w:t xml:space="preserve">means a condition </w:t>
      </w:r>
      <w:r w:rsidR="005F432E">
        <w:rPr>
          <w:rFonts w:ascii="Arial" w:hAnsi="Arial" w:cs="Arial"/>
          <w:sz w:val="20"/>
          <w:szCs w:val="20"/>
        </w:rPr>
        <w:t>a</w:t>
      </w:r>
      <w:r w:rsidR="005F432E" w:rsidRPr="00ED5949">
        <w:rPr>
          <w:rFonts w:ascii="Arial" w:hAnsi="Arial" w:cs="Arial"/>
          <w:sz w:val="20"/>
          <w:szCs w:val="20"/>
        </w:rPr>
        <w:t xml:space="preserve">ffecting </w:t>
      </w:r>
      <w:r w:rsidRPr="00ED5949">
        <w:rPr>
          <w:rFonts w:ascii="Arial" w:hAnsi="Arial" w:cs="Arial"/>
          <w:sz w:val="20"/>
          <w:szCs w:val="20"/>
        </w:rPr>
        <w:t xml:space="preserve">or manifesting </w:t>
      </w:r>
      <w:r w:rsidRPr="00ED5949">
        <w:rPr>
          <w:rFonts w:ascii="Arial" w:hAnsi="Arial" w:cs="Arial"/>
          <w:spacing w:val="-3"/>
          <w:sz w:val="20"/>
          <w:szCs w:val="20"/>
        </w:rPr>
        <w:t xml:space="preserve">from </w:t>
      </w:r>
      <w:r w:rsidRPr="00ED5949">
        <w:rPr>
          <w:rFonts w:ascii="Arial" w:hAnsi="Arial" w:cs="Arial"/>
          <w:sz w:val="20"/>
          <w:szCs w:val="20"/>
        </w:rPr>
        <w:t xml:space="preserve">the musculoskeletal </w:t>
      </w:r>
      <w:r w:rsidRPr="00ED5949">
        <w:rPr>
          <w:rFonts w:ascii="Arial" w:hAnsi="Arial" w:cs="Arial"/>
          <w:spacing w:val="-3"/>
          <w:sz w:val="20"/>
          <w:szCs w:val="20"/>
        </w:rPr>
        <w:t xml:space="preserve">system, </w:t>
      </w:r>
      <w:r w:rsidRPr="00ED5949">
        <w:rPr>
          <w:rFonts w:ascii="Arial" w:hAnsi="Arial" w:cs="Arial"/>
          <w:sz w:val="20"/>
          <w:szCs w:val="20"/>
        </w:rPr>
        <w:t>which is made up of the body's bones (the skeleton), muscles, cartilage, tendons, ligaments, and joints</w:t>
      </w:r>
      <w:r w:rsidR="00676E71">
        <w:rPr>
          <w:rFonts w:ascii="Arial" w:hAnsi="Arial" w:cs="Arial"/>
          <w:sz w:val="20"/>
          <w:szCs w:val="20"/>
        </w:rPr>
        <w:t xml:space="preserve">. </w:t>
      </w:r>
      <w:bookmarkStart w:id="17" w:name="_Hlk212547125"/>
      <w:r w:rsidR="00676E71" w:rsidRPr="00676E71">
        <w:rPr>
          <w:rFonts w:ascii="Arial" w:hAnsi="Arial" w:cs="Arial"/>
          <w:sz w:val="20"/>
          <w:szCs w:val="20"/>
        </w:rPr>
        <w:t xml:space="preserve">For the purposes of this </w:t>
      </w:r>
      <w:r w:rsidR="00676E71" w:rsidRPr="001C36EF">
        <w:rPr>
          <w:rFonts w:ascii="Arial" w:hAnsi="Arial" w:cs="Arial"/>
          <w:b/>
          <w:bCs/>
          <w:sz w:val="20"/>
          <w:szCs w:val="20"/>
        </w:rPr>
        <w:t>Policy</w:t>
      </w:r>
      <w:r w:rsidR="00676E71" w:rsidRPr="00676E71">
        <w:rPr>
          <w:rFonts w:ascii="Arial" w:hAnsi="Arial" w:cs="Arial"/>
          <w:sz w:val="20"/>
          <w:szCs w:val="20"/>
        </w:rPr>
        <w:t>, Orthopedic Conditions include IVDD, any condition affecting the</w:t>
      </w:r>
      <w:bookmarkEnd w:id="17"/>
      <w:r w:rsidRPr="00ED5949">
        <w:rPr>
          <w:rFonts w:ascii="Arial" w:hAnsi="Arial" w:cs="Arial"/>
          <w:sz w:val="20"/>
          <w:szCs w:val="20"/>
        </w:rPr>
        <w:t xml:space="preserve"> intervertebral spaces and</w:t>
      </w:r>
      <w:r w:rsidRPr="00ED5949">
        <w:rPr>
          <w:rFonts w:ascii="Arial" w:hAnsi="Arial" w:cs="Arial"/>
          <w:spacing w:val="-3"/>
          <w:sz w:val="20"/>
          <w:szCs w:val="20"/>
        </w:rPr>
        <w:t xml:space="preserve"> </w:t>
      </w:r>
      <w:r w:rsidRPr="00ED5949">
        <w:rPr>
          <w:rFonts w:ascii="Arial" w:hAnsi="Arial" w:cs="Arial"/>
          <w:sz w:val="20"/>
          <w:szCs w:val="20"/>
        </w:rPr>
        <w:t>osteosarcoma.</w:t>
      </w:r>
    </w:p>
    <w:p w14:paraId="0A01B590"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Original Start Date </w:t>
      </w:r>
      <w:r w:rsidRPr="00ED5949">
        <w:rPr>
          <w:rFonts w:ascii="Arial" w:hAnsi="Arial" w:cs="Arial"/>
          <w:sz w:val="20"/>
          <w:szCs w:val="20"/>
        </w:rPr>
        <w:t xml:space="preserve">means the effective date when the </w:t>
      </w:r>
      <w:r w:rsidR="009C78EB" w:rsidRPr="00ED5949">
        <w:rPr>
          <w:rFonts w:ascii="Arial" w:hAnsi="Arial" w:cs="Arial"/>
          <w:b/>
          <w:spacing w:val="-3"/>
          <w:sz w:val="20"/>
          <w:szCs w:val="20"/>
        </w:rPr>
        <w:t xml:space="preserve">Pet </w:t>
      </w:r>
      <w:r w:rsidR="009C78EB">
        <w:rPr>
          <w:rFonts w:ascii="Arial" w:hAnsi="Arial" w:cs="Arial"/>
          <w:sz w:val="20"/>
          <w:szCs w:val="20"/>
        </w:rPr>
        <w:t>became</w:t>
      </w:r>
      <w:r w:rsidRPr="00ED5949">
        <w:rPr>
          <w:rFonts w:ascii="Arial" w:hAnsi="Arial" w:cs="Arial"/>
          <w:sz w:val="20"/>
          <w:szCs w:val="20"/>
        </w:rPr>
        <w:t xml:space="preserve"> covered </w:t>
      </w:r>
      <w:r w:rsidR="008712E6" w:rsidRPr="00ED5949">
        <w:rPr>
          <w:rFonts w:ascii="Arial" w:hAnsi="Arial" w:cs="Arial"/>
          <w:sz w:val="20"/>
          <w:szCs w:val="20"/>
        </w:rPr>
        <w:t xml:space="preserve">by </w:t>
      </w:r>
      <w:r w:rsidR="008712E6">
        <w:rPr>
          <w:rFonts w:ascii="Arial" w:hAnsi="Arial" w:cs="Arial"/>
          <w:sz w:val="20"/>
          <w:szCs w:val="20"/>
        </w:rPr>
        <w:t>this</w:t>
      </w:r>
      <w:r w:rsidRPr="00ED5949">
        <w:rPr>
          <w:rFonts w:ascii="Arial" w:hAnsi="Arial" w:cs="Arial"/>
          <w:sz w:val="20"/>
          <w:szCs w:val="20"/>
        </w:rPr>
        <w:t xml:space="preserve"> </w:t>
      </w:r>
      <w:r w:rsidR="00A31E03" w:rsidRPr="00A31E03">
        <w:rPr>
          <w:rFonts w:ascii="Arial" w:hAnsi="Arial" w:cs="Arial"/>
          <w:b/>
          <w:sz w:val="20"/>
          <w:szCs w:val="20"/>
        </w:rPr>
        <w:t>P</w:t>
      </w:r>
      <w:r w:rsidRPr="00A31E03">
        <w:rPr>
          <w:rFonts w:ascii="Arial" w:hAnsi="Arial" w:cs="Arial"/>
          <w:b/>
          <w:sz w:val="20"/>
          <w:szCs w:val="20"/>
        </w:rPr>
        <w:t>olicy</w:t>
      </w:r>
      <w:r w:rsidRPr="00ED5949">
        <w:rPr>
          <w:rFonts w:ascii="Arial" w:hAnsi="Arial" w:cs="Arial"/>
          <w:sz w:val="20"/>
          <w:szCs w:val="20"/>
        </w:rPr>
        <w:t xml:space="preserve"> administered</w:t>
      </w:r>
      <w:r w:rsidRPr="00ED5949">
        <w:rPr>
          <w:rFonts w:ascii="Arial" w:hAnsi="Arial" w:cs="Arial"/>
          <w:spacing w:val="-3"/>
          <w:sz w:val="20"/>
          <w:szCs w:val="20"/>
        </w:rPr>
        <w:t xml:space="preserve"> </w:t>
      </w:r>
      <w:r w:rsidRPr="00ED5949">
        <w:rPr>
          <w:rFonts w:ascii="Arial" w:hAnsi="Arial" w:cs="Arial"/>
          <w:sz w:val="20"/>
          <w:szCs w:val="20"/>
        </w:rPr>
        <w:t>by</w:t>
      </w:r>
      <w:r w:rsidRPr="00ED5949">
        <w:rPr>
          <w:rFonts w:ascii="Arial" w:hAnsi="Arial" w:cs="Arial"/>
          <w:spacing w:val="-2"/>
          <w:sz w:val="20"/>
          <w:szCs w:val="20"/>
        </w:rPr>
        <w:t xml:space="preserve"> </w:t>
      </w:r>
      <w:r w:rsidRPr="00ED5949">
        <w:rPr>
          <w:rFonts w:ascii="Arial" w:hAnsi="Arial" w:cs="Arial"/>
          <w:sz w:val="20"/>
          <w:szCs w:val="20"/>
        </w:rPr>
        <w:t>the</w:t>
      </w:r>
      <w:r w:rsidRPr="00ED5949">
        <w:rPr>
          <w:rFonts w:ascii="Arial" w:hAnsi="Arial" w:cs="Arial"/>
          <w:spacing w:val="-2"/>
          <w:sz w:val="20"/>
          <w:szCs w:val="20"/>
        </w:rPr>
        <w:t xml:space="preserve"> </w:t>
      </w:r>
      <w:r w:rsidRPr="00ED5949">
        <w:rPr>
          <w:rFonts w:ascii="Arial" w:hAnsi="Arial" w:cs="Arial"/>
          <w:sz w:val="20"/>
          <w:szCs w:val="20"/>
        </w:rPr>
        <w:t>Company,</w:t>
      </w:r>
      <w:r w:rsidRPr="00ED5949">
        <w:rPr>
          <w:rFonts w:ascii="Arial" w:hAnsi="Arial" w:cs="Arial"/>
          <w:spacing w:val="-2"/>
          <w:sz w:val="20"/>
          <w:szCs w:val="20"/>
        </w:rPr>
        <w:t xml:space="preserve"> </w:t>
      </w:r>
      <w:r w:rsidRPr="00ED5949">
        <w:rPr>
          <w:rFonts w:ascii="Arial" w:hAnsi="Arial" w:cs="Arial"/>
          <w:sz w:val="20"/>
          <w:szCs w:val="20"/>
        </w:rPr>
        <w:t>or</w:t>
      </w:r>
      <w:r w:rsidRPr="00ED5949">
        <w:rPr>
          <w:rFonts w:ascii="Arial" w:hAnsi="Arial" w:cs="Arial"/>
          <w:spacing w:val="-6"/>
          <w:sz w:val="20"/>
          <w:szCs w:val="20"/>
        </w:rPr>
        <w:t xml:space="preserve"> </w:t>
      </w:r>
      <w:r w:rsidRPr="00ED5949">
        <w:rPr>
          <w:rFonts w:ascii="Arial" w:hAnsi="Arial" w:cs="Arial"/>
          <w:sz w:val="20"/>
          <w:szCs w:val="20"/>
        </w:rPr>
        <w:t>its</w:t>
      </w:r>
      <w:r w:rsidRPr="00ED5949">
        <w:rPr>
          <w:rFonts w:ascii="Arial" w:hAnsi="Arial" w:cs="Arial"/>
          <w:spacing w:val="-1"/>
          <w:sz w:val="20"/>
          <w:szCs w:val="20"/>
        </w:rPr>
        <w:t xml:space="preserve"> </w:t>
      </w:r>
      <w:r w:rsidRPr="00ED5949">
        <w:rPr>
          <w:rFonts w:ascii="Arial" w:hAnsi="Arial" w:cs="Arial"/>
          <w:sz w:val="20"/>
          <w:szCs w:val="20"/>
        </w:rPr>
        <w:t>authorized</w:t>
      </w:r>
      <w:r w:rsidRPr="00ED5949">
        <w:rPr>
          <w:rFonts w:ascii="Arial" w:hAnsi="Arial" w:cs="Arial"/>
          <w:spacing w:val="-3"/>
          <w:sz w:val="20"/>
          <w:szCs w:val="20"/>
        </w:rPr>
        <w:t xml:space="preserve"> administrator,</w:t>
      </w:r>
      <w:r w:rsidRPr="00ED5949">
        <w:rPr>
          <w:rFonts w:ascii="Arial" w:hAnsi="Arial" w:cs="Arial"/>
          <w:spacing w:val="-2"/>
          <w:sz w:val="20"/>
          <w:szCs w:val="20"/>
        </w:rPr>
        <w:t xml:space="preserve"> </w:t>
      </w:r>
      <w:r w:rsidR="0010110A">
        <w:rPr>
          <w:rFonts w:ascii="Arial" w:hAnsi="Arial" w:cs="Arial"/>
          <w:sz w:val="20"/>
          <w:szCs w:val="20"/>
        </w:rPr>
        <w:t>as</w:t>
      </w:r>
      <w:r w:rsidRPr="00ED5949">
        <w:rPr>
          <w:rFonts w:ascii="Arial" w:hAnsi="Arial" w:cs="Arial"/>
          <w:spacing w:val="-4"/>
          <w:sz w:val="20"/>
          <w:szCs w:val="20"/>
        </w:rPr>
        <w:t xml:space="preserve"> </w:t>
      </w:r>
      <w:r w:rsidRPr="00ED5949">
        <w:rPr>
          <w:rFonts w:ascii="Arial" w:hAnsi="Arial" w:cs="Arial"/>
          <w:sz w:val="20"/>
          <w:szCs w:val="20"/>
        </w:rPr>
        <w:t>stated</w:t>
      </w:r>
      <w:r w:rsidRPr="00ED5949">
        <w:rPr>
          <w:rFonts w:ascii="Arial" w:hAnsi="Arial" w:cs="Arial"/>
          <w:spacing w:val="-4"/>
          <w:sz w:val="20"/>
          <w:szCs w:val="20"/>
        </w:rPr>
        <w:t xml:space="preserve"> </w:t>
      </w:r>
      <w:r w:rsidRPr="00ED5949">
        <w:rPr>
          <w:rFonts w:ascii="Arial" w:hAnsi="Arial" w:cs="Arial"/>
          <w:sz w:val="20"/>
          <w:szCs w:val="20"/>
        </w:rPr>
        <w:t>on</w:t>
      </w:r>
      <w:r w:rsidRPr="00ED5949">
        <w:rPr>
          <w:rFonts w:ascii="Arial" w:hAnsi="Arial" w:cs="Arial"/>
          <w:spacing w:val="-4"/>
          <w:sz w:val="20"/>
          <w:szCs w:val="20"/>
        </w:rPr>
        <w:t xml:space="preserve"> </w:t>
      </w:r>
      <w:r w:rsidRPr="00ED5949">
        <w:rPr>
          <w:rFonts w:ascii="Arial" w:hAnsi="Arial" w:cs="Arial"/>
          <w:sz w:val="20"/>
          <w:szCs w:val="20"/>
        </w:rPr>
        <w:t>the Declarations</w:t>
      </w:r>
      <w:r w:rsidRPr="00ED5949">
        <w:rPr>
          <w:rFonts w:ascii="Arial" w:hAnsi="Arial" w:cs="Arial"/>
          <w:spacing w:val="-5"/>
          <w:sz w:val="20"/>
          <w:szCs w:val="20"/>
        </w:rPr>
        <w:t xml:space="preserve"> </w:t>
      </w:r>
      <w:r w:rsidRPr="00ED5949">
        <w:rPr>
          <w:rFonts w:ascii="Arial" w:hAnsi="Arial" w:cs="Arial"/>
          <w:sz w:val="20"/>
          <w:szCs w:val="20"/>
        </w:rPr>
        <w:t>Page.</w:t>
      </w:r>
    </w:p>
    <w:p w14:paraId="7E9F14FD" w14:textId="2EB3E7D3" w:rsidR="00603DAC" w:rsidRPr="00081A30"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081A30">
        <w:rPr>
          <w:rFonts w:ascii="Arial" w:hAnsi="Arial" w:cs="Arial"/>
          <w:b/>
          <w:sz w:val="20"/>
          <w:szCs w:val="20"/>
        </w:rPr>
        <w:t xml:space="preserve">Per Incident </w:t>
      </w:r>
      <w:r w:rsidR="00886737" w:rsidRPr="00081A30">
        <w:rPr>
          <w:rFonts w:ascii="Arial" w:hAnsi="Arial" w:cs="Arial"/>
          <w:b/>
          <w:sz w:val="20"/>
          <w:szCs w:val="20"/>
        </w:rPr>
        <w:t xml:space="preserve">Copay </w:t>
      </w:r>
      <w:r w:rsidRPr="00081A30">
        <w:rPr>
          <w:rFonts w:ascii="Arial" w:hAnsi="Arial" w:cs="Arial"/>
          <w:sz w:val="20"/>
          <w:szCs w:val="20"/>
        </w:rPr>
        <w:t xml:space="preserve">is the amount of the cost of care </w:t>
      </w:r>
      <w:r w:rsidRPr="00081A30">
        <w:rPr>
          <w:rFonts w:ascii="Arial" w:hAnsi="Arial" w:cs="Arial"/>
          <w:b/>
          <w:sz w:val="20"/>
          <w:szCs w:val="20"/>
        </w:rPr>
        <w:t>You</w:t>
      </w:r>
      <w:r w:rsidRPr="00081A30">
        <w:rPr>
          <w:rFonts w:ascii="Arial" w:hAnsi="Arial" w:cs="Arial"/>
          <w:sz w:val="20"/>
          <w:szCs w:val="20"/>
        </w:rPr>
        <w:t xml:space="preserve"> are responsible for incurring per </w:t>
      </w:r>
      <w:r w:rsidRPr="00081A30">
        <w:rPr>
          <w:rFonts w:ascii="Arial" w:hAnsi="Arial" w:cs="Arial"/>
          <w:b/>
          <w:sz w:val="20"/>
          <w:szCs w:val="20"/>
        </w:rPr>
        <w:t>Accident</w:t>
      </w:r>
      <w:r w:rsidRPr="00081A30">
        <w:rPr>
          <w:rFonts w:ascii="Arial" w:hAnsi="Arial" w:cs="Arial"/>
          <w:sz w:val="20"/>
          <w:szCs w:val="20"/>
        </w:rPr>
        <w:t xml:space="preserve">, </w:t>
      </w:r>
      <w:r w:rsidRPr="00081A30">
        <w:rPr>
          <w:rFonts w:ascii="Arial" w:hAnsi="Arial" w:cs="Arial"/>
          <w:b/>
          <w:sz w:val="20"/>
          <w:szCs w:val="20"/>
        </w:rPr>
        <w:t>Illness</w:t>
      </w:r>
      <w:r w:rsidRPr="00081A30">
        <w:rPr>
          <w:rFonts w:ascii="Arial" w:hAnsi="Arial" w:cs="Arial"/>
          <w:sz w:val="20"/>
          <w:szCs w:val="20"/>
        </w:rPr>
        <w:t xml:space="preserve"> or </w:t>
      </w:r>
      <w:r w:rsidRPr="00081A30">
        <w:rPr>
          <w:rFonts w:ascii="Arial" w:hAnsi="Arial" w:cs="Arial"/>
          <w:b/>
          <w:sz w:val="20"/>
          <w:szCs w:val="20"/>
        </w:rPr>
        <w:t>Injury</w:t>
      </w:r>
      <w:r w:rsidRPr="00081A30">
        <w:rPr>
          <w:rFonts w:ascii="Arial" w:hAnsi="Arial" w:cs="Arial"/>
          <w:sz w:val="20"/>
          <w:szCs w:val="20"/>
        </w:rPr>
        <w:t xml:space="preserve"> per </w:t>
      </w:r>
      <w:r w:rsidRPr="00081A30">
        <w:rPr>
          <w:rFonts w:ascii="Arial" w:hAnsi="Arial" w:cs="Arial"/>
          <w:b/>
          <w:sz w:val="20"/>
          <w:szCs w:val="20"/>
        </w:rPr>
        <w:t>Veterinary Provider</w:t>
      </w:r>
      <w:r w:rsidRPr="00081A30">
        <w:rPr>
          <w:rFonts w:ascii="Arial" w:hAnsi="Arial" w:cs="Arial"/>
          <w:sz w:val="20"/>
          <w:szCs w:val="20"/>
        </w:rPr>
        <w:t xml:space="preserve"> treating, diagnosing or performing tests for such </w:t>
      </w:r>
      <w:r w:rsidRPr="00081A30">
        <w:rPr>
          <w:rFonts w:ascii="Arial" w:hAnsi="Arial" w:cs="Arial"/>
          <w:b/>
          <w:sz w:val="20"/>
          <w:szCs w:val="20"/>
        </w:rPr>
        <w:t>Accident</w:t>
      </w:r>
      <w:r w:rsidRPr="00081A30">
        <w:rPr>
          <w:rFonts w:ascii="Arial" w:hAnsi="Arial" w:cs="Arial"/>
          <w:sz w:val="20"/>
          <w:szCs w:val="20"/>
        </w:rPr>
        <w:t xml:space="preserve">, </w:t>
      </w:r>
      <w:r w:rsidRPr="00081A30">
        <w:rPr>
          <w:rFonts w:ascii="Arial" w:hAnsi="Arial" w:cs="Arial"/>
          <w:b/>
          <w:sz w:val="20"/>
          <w:szCs w:val="20"/>
        </w:rPr>
        <w:t>Illness</w:t>
      </w:r>
      <w:r w:rsidRPr="00081A30">
        <w:rPr>
          <w:rFonts w:ascii="Arial" w:hAnsi="Arial" w:cs="Arial"/>
          <w:sz w:val="20"/>
          <w:szCs w:val="20"/>
        </w:rPr>
        <w:t xml:space="preserve"> or </w:t>
      </w:r>
      <w:r w:rsidRPr="00081A30">
        <w:rPr>
          <w:rFonts w:ascii="Arial" w:hAnsi="Arial" w:cs="Arial"/>
          <w:b/>
          <w:sz w:val="20"/>
          <w:szCs w:val="20"/>
        </w:rPr>
        <w:t>Injury</w:t>
      </w:r>
      <w:r w:rsidRPr="00081A30">
        <w:rPr>
          <w:rFonts w:ascii="Arial" w:hAnsi="Arial" w:cs="Arial"/>
          <w:sz w:val="20"/>
          <w:szCs w:val="20"/>
        </w:rPr>
        <w:t xml:space="preserve">.  The </w:t>
      </w:r>
      <w:r w:rsidRPr="00081A30">
        <w:rPr>
          <w:rFonts w:ascii="Arial" w:hAnsi="Arial" w:cs="Arial"/>
          <w:b/>
          <w:sz w:val="20"/>
          <w:szCs w:val="20"/>
        </w:rPr>
        <w:t xml:space="preserve">Per Incident </w:t>
      </w:r>
      <w:r w:rsidR="0009484A" w:rsidRPr="00081A30">
        <w:rPr>
          <w:rFonts w:ascii="Arial" w:hAnsi="Arial" w:cs="Arial"/>
          <w:b/>
          <w:sz w:val="20"/>
          <w:szCs w:val="20"/>
        </w:rPr>
        <w:t>Copay</w:t>
      </w:r>
      <w:r w:rsidR="0009484A" w:rsidRPr="00081A30">
        <w:rPr>
          <w:rFonts w:ascii="Arial" w:hAnsi="Arial" w:cs="Arial"/>
          <w:sz w:val="20"/>
          <w:szCs w:val="20"/>
        </w:rPr>
        <w:t xml:space="preserve"> </w:t>
      </w:r>
      <w:r w:rsidRPr="00081A30">
        <w:rPr>
          <w:rFonts w:ascii="Arial" w:hAnsi="Arial" w:cs="Arial"/>
          <w:sz w:val="20"/>
          <w:szCs w:val="20"/>
        </w:rPr>
        <w:t xml:space="preserve">is separate and distinct from the </w:t>
      </w:r>
      <w:r w:rsidRPr="00081A30">
        <w:rPr>
          <w:rFonts w:ascii="Arial" w:hAnsi="Arial" w:cs="Arial"/>
          <w:b/>
          <w:sz w:val="20"/>
          <w:szCs w:val="20"/>
        </w:rPr>
        <w:t>Policy Annual Deductible</w:t>
      </w:r>
      <w:r w:rsidRPr="00081A30">
        <w:rPr>
          <w:rFonts w:ascii="Arial" w:hAnsi="Arial" w:cs="Arial"/>
          <w:sz w:val="20"/>
          <w:szCs w:val="20"/>
        </w:rPr>
        <w:t xml:space="preserve"> and </w:t>
      </w:r>
      <w:r w:rsidR="0009484A" w:rsidRPr="00081A30">
        <w:rPr>
          <w:rFonts w:ascii="Arial" w:hAnsi="Arial" w:cs="Arial"/>
          <w:b/>
          <w:sz w:val="20"/>
          <w:szCs w:val="20"/>
        </w:rPr>
        <w:t>Coinsurance</w:t>
      </w:r>
      <w:r w:rsidRPr="00081A30">
        <w:rPr>
          <w:rFonts w:ascii="Arial" w:hAnsi="Arial" w:cs="Arial"/>
          <w:sz w:val="20"/>
          <w:szCs w:val="20"/>
        </w:rPr>
        <w:t xml:space="preserve"> for which </w:t>
      </w:r>
      <w:r w:rsidRPr="00081A30">
        <w:rPr>
          <w:rFonts w:ascii="Arial" w:hAnsi="Arial" w:cs="Arial"/>
          <w:b/>
          <w:sz w:val="20"/>
          <w:szCs w:val="20"/>
        </w:rPr>
        <w:t>You</w:t>
      </w:r>
      <w:r w:rsidRPr="00081A30">
        <w:rPr>
          <w:rFonts w:ascii="Arial" w:hAnsi="Arial" w:cs="Arial"/>
          <w:sz w:val="20"/>
          <w:szCs w:val="20"/>
        </w:rPr>
        <w:t xml:space="preserve"> are responsible for.  The </w:t>
      </w:r>
      <w:r w:rsidRPr="00081A30">
        <w:rPr>
          <w:rFonts w:ascii="Arial" w:hAnsi="Arial" w:cs="Arial"/>
          <w:b/>
          <w:sz w:val="20"/>
          <w:szCs w:val="20"/>
        </w:rPr>
        <w:t>Per Incident</w:t>
      </w:r>
      <w:r w:rsidRPr="00081A30">
        <w:rPr>
          <w:rFonts w:ascii="Arial" w:hAnsi="Arial" w:cs="Arial"/>
          <w:sz w:val="20"/>
          <w:szCs w:val="20"/>
        </w:rPr>
        <w:t xml:space="preserve"> </w:t>
      </w:r>
      <w:r w:rsidR="0009484A" w:rsidRPr="00081A30">
        <w:rPr>
          <w:rFonts w:ascii="Arial" w:hAnsi="Arial" w:cs="Arial"/>
          <w:b/>
          <w:sz w:val="20"/>
          <w:szCs w:val="20"/>
        </w:rPr>
        <w:t>Copay</w:t>
      </w:r>
      <w:r w:rsidR="0009484A" w:rsidRPr="00081A30">
        <w:rPr>
          <w:rFonts w:ascii="Arial" w:hAnsi="Arial" w:cs="Arial"/>
          <w:sz w:val="20"/>
          <w:szCs w:val="20"/>
        </w:rPr>
        <w:t xml:space="preserve"> </w:t>
      </w:r>
      <w:r w:rsidRPr="00081A30">
        <w:rPr>
          <w:rFonts w:ascii="Arial" w:hAnsi="Arial" w:cs="Arial"/>
          <w:sz w:val="20"/>
          <w:szCs w:val="20"/>
        </w:rPr>
        <w:t xml:space="preserve">is not applied toward satisfying the </w:t>
      </w:r>
      <w:r w:rsidRPr="00081A30">
        <w:rPr>
          <w:rFonts w:ascii="Arial" w:hAnsi="Arial" w:cs="Arial"/>
          <w:b/>
          <w:sz w:val="20"/>
          <w:szCs w:val="20"/>
        </w:rPr>
        <w:t>Policy Annual Deductible</w:t>
      </w:r>
      <w:r w:rsidRPr="00081A30">
        <w:rPr>
          <w:rFonts w:ascii="Arial" w:hAnsi="Arial" w:cs="Arial"/>
          <w:sz w:val="20"/>
          <w:szCs w:val="20"/>
        </w:rPr>
        <w:t>.</w:t>
      </w:r>
    </w:p>
    <w:p w14:paraId="37F52DFE"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081A30">
        <w:rPr>
          <w:rFonts w:ascii="Arial" w:hAnsi="Arial" w:cs="Arial"/>
          <w:b/>
          <w:spacing w:val="-3"/>
          <w:sz w:val="20"/>
          <w:szCs w:val="20"/>
        </w:rPr>
        <w:t>Pet</w:t>
      </w:r>
      <w:r w:rsidRPr="00081A30">
        <w:rPr>
          <w:rFonts w:ascii="Arial" w:hAnsi="Arial" w:cs="Arial"/>
          <w:b/>
          <w:spacing w:val="-1"/>
          <w:sz w:val="20"/>
          <w:szCs w:val="20"/>
        </w:rPr>
        <w:t xml:space="preserve"> </w:t>
      </w:r>
      <w:r w:rsidRPr="00081A30">
        <w:rPr>
          <w:rFonts w:ascii="Arial" w:hAnsi="Arial" w:cs="Arial"/>
          <w:sz w:val="20"/>
          <w:szCs w:val="20"/>
        </w:rPr>
        <w:t>is</w:t>
      </w:r>
      <w:r w:rsidRPr="00081A30">
        <w:rPr>
          <w:rFonts w:ascii="Arial" w:hAnsi="Arial" w:cs="Arial"/>
          <w:spacing w:val="-4"/>
          <w:sz w:val="20"/>
          <w:szCs w:val="20"/>
        </w:rPr>
        <w:t xml:space="preserve"> </w:t>
      </w:r>
      <w:r w:rsidRPr="00081A30">
        <w:rPr>
          <w:rFonts w:ascii="Arial" w:hAnsi="Arial" w:cs="Arial"/>
          <w:sz w:val="20"/>
          <w:szCs w:val="20"/>
        </w:rPr>
        <w:t>a</w:t>
      </w:r>
      <w:r w:rsidRPr="00081A30">
        <w:rPr>
          <w:rFonts w:ascii="Arial" w:hAnsi="Arial" w:cs="Arial"/>
          <w:spacing w:val="-3"/>
          <w:sz w:val="20"/>
          <w:szCs w:val="20"/>
        </w:rPr>
        <w:t xml:space="preserve"> </w:t>
      </w:r>
      <w:r w:rsidRPr="00081A30">
        <w:rPr>
          <w:rFonts w:ascii="Arial" w:hAnsi="Arial" w:cs="Arial"/>
          <w:sz w:val="20"/>
          <w:szCs w:val="20"/>
        </w:rPr>
        <w:t>cat</w:t>
      </w:r>
      <w:r w:rsidRPr="00081A30">
        <w:rPr>
          <w:rFonts w:ascii="Arial" w:hAnsi="Arial" w:cs="Arial"/>
          <w:spacing w:val="-3"/>
          <w:sz w:val="20"/>
          <w:szCs w:val="20"/>
        </w:rPr>
        <w:t xml:space="preserve"> </w:t>
      </w:r>
      <w:r w:rsidRPr="00081A30">
        <w:rPr>
          <w:rFonts w:ascii="Arial" w:hAnsi="Arial" w:cs="Arial"/>
          <w:sz w:val="20"/>
          <w:szCs w:val="20"/>
        </w:rPr>
        <w:t>or</w:t>
      </w:r>
      <w:r w:rsidRPr="00081A30">
        <w:rPr>
          <w:rFonts w:ascii="Arial" w:hAnsi="Arial" w:cs="Arial"/>
          <w:spacing w:val="-4"/>
          <w:sz w:val="20"/>
          <w:szCs w:val="20"/>
        </w:rPr>
        <w:t xml:space="preserve"> </w:t>
      </w:r>
      <w:r w:rsidRPr="00081A30">
        <w:rPr>
          <w:rFonts w:ascii="Arial" w:hAnsi="Arial" w:cs="Arial"/>
          <w:sz w:val="20"/>
          <w:szCs w:val="20"/>
        </w:rPr>
        <w:t>dog</w:t>
      </w:r>
      <w:r w:rsidRPr="00081A30">
        <w:rPr>
          <w:rFonts w:ascii="Arial" w:hAnsi="Arial" w:cs="Arial"/>
          <w:spacing w:val="-2"/>
          <w:sz w:val="20"/>
          <w:szCs w:val="20"/>
        </w:rPr>
        <w:t xml:space="preserve"> </w:t>
      </w:r>
      <w:r w:rsidRPr="00081A30">
        <w:rPr>
          <w:rFonts w:ascii="Arial" w:hAnsi="Arial" w:cs="Arial"/>
          <w:sz w:val="20"/>
          <w:szCs w:val="20"/>
        </w:rPr>
        <w:t>named</w:t>
      </w:r>
      <w:r w:rsidRPr="00081A30">
        <w:rPr>
          <w:rFonts w:ascii="Arial" w:hAnsi="Arial" w:cs="Arial"/>
          <w:spacing w:val="-5"/>
          <w:sz w:val="20"/>
          <w:szCs w:val="20"/>
        </w:rPr>
        <w:t xml:space="preserve"> </w:t>
      </w:r>
      <w:r w:rsidRPr="00081A30">
        <w:rPr>
          <w:rFonts w:ascii="Arial" w:hAnsi="Arial" w:cs="Arial"/>
          <w:sz w:val="20"/>
          <w:szCs w:val="20"/>
        </w:rPr>
        <w:t>and</w:t>
      </w:r>
      <w:r w:rsidRPr="00ED5949">
        <w:rPr>
          <w:rFonts w:ascii="Arial" w:hAnsi="Arial" w:cs="Arial"/>
          <w:spacing w:val="-2"/>
          <w:sz w:val="20"/>
          <w:szCs w:val="20"/>
        </w:rPr>
        <w:t xml:space="preserve"> </w:t>
      </w:r>
      <w:r w:rsidRPr="00ED5949">
        <w:rPr>
          <w:rFonts w:ascii="Arial" w:hAnsi="Arial" w:cs="Arial"/>
          <w:sz w:val="20"/>
          <w:szCs w:val="20"/>
        </w:rPr>
        <w:t>described</w:t>
      </w:r>
      <w:r w:rsidRPr="00ED5949">
        <w:rPr>
          <w:rFonts w:ascii="Arial" w:hAnsi="Arial" w:cs="Arial"/>
          <w:spacing w:val="-4"/>
          <w:sz w:val="20"/>
          <w:szCs w:val="20"/>
        </w:rPr>
        <w:t xml:space="preserve"> on </w:t>
      </w:r>
      <w:r w:rsidRPr="00ED5949">
        <w:rPr>
          <w:rFonts w:ascii="Arial" w:hAnsi="Arial" w:cs="Arial"/>
          <w:sz w:val="20"/>
          <w:szCs w:val="20"/>
        </w:rPr>
        <w:t>the</w:t>
      </w:r>
      <w:r w:rsidRPr="00ED5949">
        <w:rPr>
          <w:rFonts w:ascii="Arial" w:hAnsi="Arial" w:cs="Arial"/>
          <w:spacing w:val="-2"/>
          <w:sz w:val="20"/>
          <w:szCs w:val="20"/>
        </w:rPr>
        <w:t xml:space="preserve"> </w:t>
      </w:r>
      <w:r w:rsidRPr="00ED5949">
        <w:rPr>
          <w:rFonts w:ascii="Arial" w:hAnsi="Arial" w:cs="Arial"/>
          <w:sz w:val="20"/>
          <w:szCs w:val="20"/>
        </w:rPr>
        <w:t>Declarations</w:t>
      </w:r>
      <w:r w:rsidRPr="00ED5949">
        <w:rPr>
          <w:rFonts w:ascii="Arial" w:hAnsi="Arial" w:cs="Arial"/>
          <w:spacing w:val="-3"/>
          <w:sz w:val="20"/>
          <w:szCs w:val="20"/>
        </w:rPr>
        <w:t xml:space="preserve"> </w:t>
      </w:r>
      <w:proofErr w:type="gramStart"/>
      <w:r w:rsidRPr="00ED5949">
        <w:rPr>
          <w:rFonts w:ascii="Arial" w:hAnsi="Arial" w:cs="Arial"/>
          <w:sz w:val="20"/>
          <w:szCs w:val="20"/>
        </w:rPr>
        <w:t>Page</w:t>
      </w:r>
      <w:proofErr w:type="gramEnd"/>
      <w:r w:rsidRPr="00ED5949">
        <w:rPr>
          <w:rFonts w:ascii="Arial" w:hAnsi="Arial" w:cs="Arial"/>
          <w:spacing w:val="-3"/>
          <w:sz w:val="20"/>
          <w:szCs w:val="20"/>
        </w:rPr>
        <w:t xml:space="preserve"> </w:t>
      </w:r>
      <w:r w:rsidRPr="00ED5949">
        <w:rPr>
          <w:rFonts w:ascii="Arial" w:hAnsi="Arial" w:cs="Arial"/>
          <w:sz w:val="20"/>
          <w:szCs w:val="20"/>
        </w:rPr>
        <w:t>and</w:t>
      </w:r>
      <w:r w:rsidRPr="00ED5949">
        <w:rPr>
          <w:rFonts w:ascii="Arial" w:hAnsi="Arial" w:cs="Arial"/>
          <w:spacing w:val="-6"/>
          <w:sz w:val="20"/>
          <w:szCs w:val="20"/>
        </w:rPr>
        <w:t xml:space="preserve"> </w:t>
      </w:r>
      <w:r w:rsidRPr="00ED5949">
        <w:rPr>
          <w:rFonts w:ascii="Arial" w:hAnsi="Arial" w:cs="Arial"/>
          <w:sz w:val="20"/>
          <w:szCs w:val="20"/>
        </w:rPr>
        <w:t>both</w:t>
      </w:r>
      <w:r w:rsidRPr="00ED5949">
        <w:rPr>
          <w:rFonts w:ascii="Arial" w:hAnsi="Arial" w:cs="Arial"/>
          <w:spacing w:val="-6"/>
          <w:sz w:val="20"/>
          <w:szCs w:val="20"/>
        </w:rPr>
        <w:t xml:space="preserve"> </w:t>
      </w:r>
      <w:r w:rsidRPr="00ED5949">
        <w:rPr>
          <w:rFonts w:ascii="Arial" w:hAnsi="Arial" w:cs="Arial"/>
          <w:sz w:val="20"/>
          <w:szCs w:val="20"/>
        </w:rPr>
        <w:t>owned</w:t>
      </w:r>
      <w:r w:rsidRPr="00ED5949">
        <w:rPr>
          <w:rFonts w:ascii="Arial" w:hAnsi="Arial" w:cs="Arial"/>
          <w:spacing w:val="-3"/>
          <w:sz w:val="20"/>
          <w:szCs w:val="20"/>
        </w:rPr>
        <w:t xml:space="preserve"> </w:t>
      </w:r>
      <w:r w:rsidRPr="00ED5949">
        <w:rPr>
          <w:rFonts w:ascii="Arial" w:hAnsi="Arial" w:cs="Arial"/>
          <w:sz w:val="20"/>
          <w:szCs w:val="20"/>
        </w:rPr>
        <w:t>by</w:t>
      </w:r>
      <w:r w:rsidRPr="00ED5949">
        <w:rPr>
          <w:rFonts w:ascii="Arial" w:hAnsi="Arial" w:cs="Arial"/>
          <w:spacing w:val="-3"/>
          <w:sz w:val="20"/>
          <w:szCs w:val="20"/>
        </w:rPr>
        <w:t xml:space="preserve"> </w:t>
      </w:r>
      <w:r w:rsidRPr="00ED5949">
        <w:rPr>
          <w:rFonts w:ascii="Arial" w:hAnsi="Arial" w:cs="Arial"/>
          <w:b/>
          <w:sz w:val="20"/>
          <w:szCs w:val="20"/>
        </w:rPr>
        <w:t>You</w:t>
      </w:r>
      <w:r w:rsidRPr="00ED5949">
        <w:rPr>
          <w:rFonts w:ascii="Arial" w:hAnsi="Arial" w:cs="Arial"/>
          <w:spacing w:val="-2"/>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r w:rsidRPr="00ED5949">
        <w:rPr>
          <w:rFonts w:ascii="Arial" w:hAnsi="Arial" w:cs="Arial"/>
          <w:sz w:val="20"/>
          <w:szCs w:val="20"/>
        </w:rPr>
        <w:t>residing</w:t>
      </w:r>
      <w:r w:rsidRPr="00ED5949">
        <w:rPr>
          <w:rFonts w:ascii="Arial" w:hAnsi="Arial" w:cs="Arial"/>
          <w:spacing w:val="-2"/>
          <w:sz w:val="20"/>
          <w:szCs w:val="20"/>
        </w:rPr>
        <w:t xml:space="preserve"> </w:t>
      </w:r>
      <w:r w:rsidRPr="00ED5949">
        <w:rPr>
          <w:rFonts w:ascii="Arial" w:hAnsi="Arial" w:cs="Arial"/>
          <w:sz w:val="20"/>
          <w:szCs w:val="20"/>
        </w:rPr>
        <w:t>with</w:t>
      </w:r>
      <w:r w:rsidRPr="00ED5949">
        <w:rPr>
          <w:rFonts w:ascii="Arial" w:hAnsi="Arial" w:cs="Arial"/>
          <w:spacing w:val="-6"/>
          <w:sz w:val="20"/>
          <w:szCs w:val="20"/>
        </w:rPr>
        <w:t xml:space="preserve"> </w:t>
      </w:r>
      <w:r w:rsidRPr="00ED5949">
        <w:rPr>
          <w:rFonts w:ascii="Arial" w:hAnsi="Arial" w:cs="Arial"/>
          <w:b/>
          <w:sz w:val="20"/>
          <w:szCs w:val="20"/>
        </w:rPr>
        <w:t>You</w:t>
      </w:r>
      <w:r w:rsidRPr="00ED5949">
        <w:rPr>
          <w:rFonts w:ascii="Arial" w:hAnsi="Arial" w:cs="Arial"/>
          <w:sz w:val="20"/>
          <w:szCs w:val="20"/>
        </w:rPr>
        <w:t xml:space="preserve"> for companionship or as a service dog, not owned for commercial</w:t>
      </w:r>
      <w:r w:rsidRPr="00ED5949">
        <w:rPr>
          <w:rFonts w:ascii="Arial" w:hAnsi="Arial" w:cs="Arial"/>
          <w:spacing w:val="38"/>
          <w:sz w:val="20"/>
          <w:szCs w:val="20"/>
        </w:rPr>
        <w:t xml:space="preserve"> </w:t>
      </w:r>
      <w:r w:rsidRPr="00ED5949">
        <w:rPr>
          <w:rFonts w:ascii="Arial" w:hAnsi="Arial" w:cs="Arial"/>
          <w:spacing w:val="2"/>
          <w:sz w:val="20"/>
          <w:szCs w:val="20"/>
        </w:rPr>
        <w:t>reasons.</w:t>
      </w:r>
    </w:p>
    <w:p w14:paraId="53F2346D" w14:textId="77777777" w:rsidR="00603DAC"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pacing w:val="-3"/>
          <w:sz w:val="20"/>
          <w:szCs w:val="20"/>
        </w:rPr>
        <w:t>Pet</w:t>
      </w:r>
      <w:r w:rsidRPr="00ED5949">
        <w:rPr>
          <w:rFonts w:ascii="Arial" w:hAnsi="Arial" w:cs="Arial"/>
          <w:b/>
          <w:spacing w:val="-6"/>
          <w:sz w:val="20"/>
          <w:szCs w:val="20"/>
        </w:rPr>
        <w:t xml:space="preserve"> </w:t>
      </w:r>
      <w:r w:rsidRPr="00ED5949">
        <w:rPr>
          <w:rFonts w:ascii="Arial" w:hAnsi="Arial" w:cs="Arial"/>
          <w:b/>
          <w:sz w:val="20"/>
          <w:szCs w:val="20"/>
        </w:rPr>
        <w:t>Ambulance</w:t>
      </w:r>
      <w:r w:rsidRPr="00ED5949">
        <w:rPr>
          <w:rFonts w:ascii="Arial" w:hAnsi="Arial" w:cs="Arial"/>
          <w:b/>
          <w:spacing w:val="-8"/>
          <w:sz w:val="20"/>
          <w:szCs w:val="20"/>
        </w:rPr>
        <w:t xml:space="preserve"> </w:t>
      </w:r>
      <w:r w:rsidRPr="00ED5949">
        <w:rPr>
          <w:rFonts w:ascii="Arial" w:hAnsi="Arial" w:cs="Arial"/>
          <w:sz w:val="20"/>
          <w:szCs w:val="20"/>
        </w:rPr>
        <w:t>means</w:t>
      </w:r>
      <w:r w:rsidRPr="00ED5949">
        <w:rPr>
          <w:rFonts w:ascii="Arial" w:hAnsi="Arial" w:cs="Arial"/>
          <w:spacing w:val="-7"/>
          <w:sz w:val="20"/>
          <w:szCs w:val="20"/>
        </w:rPr>
        <w:t xml:space="preserve"> </w:t>
      </w:r>
      <w:r w:rsidRPr="00ED5949">
        <w:rPr>
          <w:rFonts w:ascii="Arial" w:hAnsi="Arial" w:cs="Arial"/>
          <w:sz w:val="20"/>
          <w:szCs w:val="20"/>
        </w:rPr>
        <w:t>a</w:t>
      </w:r>
      <w:r w:rsidRPr="00ED5949">
        <w:rPr>
          <w:rFonts w:ascii="Arial" w:hAnsi="Arial" w:cs="Arial"/>
          <w:spacing w:val="-6"/>
          <w:sz w:val="20"/>
          <w:szCs w:val="20"/>
        </w:rPr>
        <w:t xml:space="preserve"> </w:t>
      </w:r>
      <w:r w:rsidRPr="00ED5949">
        <w:rPr>
          <w:rFonts w:ascii="Arial" w:hAnsi="Arial" w:cs="Arial"/>
          <w:b/>
          <w:spacing w:val="-3"/>
          <w:sz w:val="20"/>
          <w:szCs w:val="20"/>
        </w:rPr>
        <w:t>Pet</w:t>
      </w:r>
      <w:r w:rsidRPr="00ED5949">
        <w:rPr>
          <w:rFonts w:ascii="Arial" w:hAnsi="Arial" w:cs="Arial"/>
          <w:b/>
          <w:spacing w:val="-5"/>
          <w:sz w:val="20"/>
          <w:szCs w:val="20"/>
        </w:rPr>
        <w:t xml:space="preserve"> </w:t>
      </w:r>
      <w:r w:rsidRPr="00ED5949">
        <w:rPr>
          <w:rFonts w:ascii="Arial" w:hAnsi="Arial" w:cs="Arial"/>
          <w:sz w:val="20"/>
          <w:szCs w:val="20"/>
        </w:rPr>
        <w:t>medical</w:t>
      </w:r>
      <w:r w:rsidRPr="00ED5949">
        <w:rPr>
          <w:rFonts w:ascii="Arial" w:hAnsi="Arial" w:cs="Arial"/>
          <w:spacing w:val="-6"/>
          <w:sz w:val="20"/>
          <w:szCs w:val="20"/>
        </w:rPr>
        <w:t xml:space="preserve"> </w:t>
      </w:r>
      <w:r w:rsidRPr="00ED5949">
        <w:rPr>
          <w:rFonts w:ascii="Arial" w:hAnsi="Arial" w:cs="Arial"/>
          <w:sz w:val="20"/>
          <w:szCs w:val="20"/>
        </w:rPr>
        <w:t>transportation</w:t>
      </w:r>
      <w:r w:rsidRPr="00ED5949">
        <w:rPr>
          <w:rFonts w:ascii="Arial" w:hAnsi="Arial" w:cs="Arial"/>
          <w:spacing w:val="-4"/>
          <w:sz w:val="20"/>
          <w:szCs w:val="20"/>
        </w:rPr>
        <w:t xml:space="preserve"> </w:t>
      </w:r>
      <w:r w:rsidRPr="00ED5949">
        <w:rPr>
          <w:rFonts w:ascii="Arial" w:hAnsi="Arial" w:cs="Arial"/>
          <w:sz w:val="20"/>
          <w:szCs w:val="20"/>
        </w:rPr>
        <w:t>service</w:t>
      </w:r>
      <w:r w:rsidRPr="00ED5949">
        <w:rPr>
          <w:rFonts w:ascii="Arial" w:hAnsi="Arial" w:cs="Arial"/>
          <w:spacing w:val="-9"/>
          <w:sz w:val="20"/>
          <w:szCs w:val="20"/>
        </w:rPr>
        <w:t xml:space="preserve"> </w:t>
      </w:r>
      <w:r w:rsidRPr="00ED5949">
        <w:rPr>
          <w:rFonts w:ascii="Arial" w:hAnsi="Arial" w:cs="Arial"/>
          <w:sz w:val="20"/>
          <w:szCs w:val="20"/>
        </w:rPr>
        <w:t>vehicle</w:t>
      </w:r>
      <w:r w:rsidRPr="00ED5949">
        <w:rPr>
          <w:rFonts w:ascii="Arial" w:hAnsi="Arial" w:cs="Arial"/>
          <w:spacing w:val="-5"/>
          <w:sz w:val="20"/>
          <w:szCs w:val="20"/>
        </w:rPr>
        <w:t xml:space="preserve"> </w:t>
      </w:r>
      <w:r w:rsidRPr="00ED5949">
        <w:rPr>
          <w:rFonts w:ascii="Arial" w:hAnsi="Arial" w:cs="Arial"/>
          <w:sz w:val="20"/>
          <w:szCs w:val="20"/>
        </w:rPr>
        <w:t>equipped</w:t>
      </w:r>
      <w:r w:rsidRPr="00ED5949">
        <w:rPr>
          <w:rFonts w:ascii="Arial" w:hAnsi="Arial" w:cs="Arial"/>
          <w:spacing w:val="-7"/>
          <w:sz w:val="20"/>
          <w:szCs w:val="20"/>
        </w:rPr>
        <w:t xml:space="preserve"> </w:t>
      </w:r>
      <w:r w:rsidRPr="00ED5949">
        <w:rPr>
          <w:rFonts w:ascii="Arial" w:hAnsi="Arial" w:cs="Arial"/>
          <w:sz w:val="20"/>
          <w:szCs w:val="20"/>
        </w:rPr>
        <w:t>with</w:t>
      </w:r>
      <w:r w:rsidRPr="00ED5949">
        <w:rPr>
          <w:rFonts w:ascii="Arial" w:hAnsi="Arial" w:cs="Arial"/>
          <w:spacing w:val="-8"/>
          <w:sz w:val="20"/>
          <w:szCs w:val="20"/>
        </w:rPr>
        <w:t xml:space="preserve"> </w:t>
      </w:r>
      <w:r w:rsidRPr="00ED5949">
        <w:rPr>
          <w:rFonts w:ascii="Arial" w:hAnsi="Arial" w:cs="Arial"/>
          <w:sz w:val="20"/>
          <w:szCs w:val="20"/>
        </w:rPr>
        <w:t>stretchers,</w:t>
      </w:r>
      <w:r w:rsidRPr="00ED5949">
        <w:rPr>
          <w:rFonts w:ascii="Arial" w:hAnsi="Arial" w:cs="Arial"/>
          <w:spacing w:val="-3"/>
          <w:sz w:val="20"/>
          <w:szCs w:val="20"/>
        </w:rPr>
        <w:t xml:space="preserve"> </w:t>
      </w:r>
      <w:r w:rsidRPr="00ED5949">
        <w:rPr>
          <w:rFonts w:ascii="Arial" w:hAnsi="Arial" w:cs="Arial"/>
          <w:sz w:val="20"/>
          <w:szCs w:val="20"/>
        </w:rPr>
        <w:t>hydraulic</w:t>
      </w:r>
      <w:r w:rsidRPr="00ED5949">
        <w:rPr>
          <w:rFonts w:ascii="Arial" w:hAnsi="Arial" w:cs="Arial"/>
          <w:spacing w:val="-6"/>
          <w:sz w:val="20"/>
          <w:szCs w:val="20"/>
        </w:rPr>
        <w:t xml:space="preserve"> </w:t>
      </w:r>
      <w:r w:rsidRPr="00ED5949">
        <w:rPr>
          <w:rFonts w:ascii="Arial" w:hAnsi="Arial" w:cs="Arial"/>
          <w:sz w:val="20"/>
          <w:szCs w:val="20"/>
        </w:rPr>
        <w:t>tables, oxygen, and a driver and/or veterinary</w:t>
      </w:r>
      <w:r w:rsidRPr="00ED5949">
        <w:rPr>
          <w:rFonts w:ascii="Arial" w:hAnsi="Arial" w:cs="Arial"/>
          <w:spacing w:val="-7"/>
          <w:sz w:val="20"/>
          <w:szCs w:val="20"/>
        </w:rPr>
        <w:t xml:space="preserve"> </w:t>
      </w:r>
      <w:r w:rsidRPr="00ED5949">
        <w:rPr>
          <w:rFonts w:ascii="Arial" w:hAnsi="Arial" w:cs="Arial"/>
          <w:sz w:val="20"/>
          <w:szCs w:val="20"/>
        </w:rPr>
        <w:t xml:space="preserve">technician, used to transport a sick or injured </w:t>
      </w:r>
      <w:r w:rsidRPr="00ED5949">
        <w:rPr>
          <w:rFonts w:ascii="Arial" w:hAnsi="Arial" w:cs="Arial"/>
          <w:b/>
          <w:sz w:val="20"/>
          <w:szCs w:val="20"/>
        </w:rPr>
        <w:t>Pet(s)</w:t>
      </w:r>
      <w:r w:rsidR="00BB5B72">
        <w:rPr>
          <w:rFonts w:ascii="Arial" w:hAnsi="Arial" w:cs="Arial"/>
          <w:sz w:val="20"/>
          <w:szCs w:val="20"/>
        </w:rPr>
        <w:t xml:space="preserve"> in the</w:t>
      </w:r>
      <w:r w:rsidR="00553226">
        <w:rPr>
          <w:rFonts w:ascii="Arial" w:hAnsi="Arial" w:cs="Arial"/>
          <w:sz w:val="20"/>
          <w:szCs w:val="20"/>
        </w:rPr>
        <w:t xml:space="preserve"> event</w:t>
      </w:r>
      <w:r w:rsidR="00BB5B72">
        <w:rPr>
          <w:rFonts w:ascii="Arial" w:hAnsi="Arial" w:cs="Arial"/>
          <w:sz w:val="20"/>
          <w:szCs w:val="20"/>
        </w:rPr>
        <w:t xml:space="preserve"> of an emergency</w:t>
      </w:r>
      <w:r w:rsidRPr="00ED5949">
        <w:rPr>
          <w:rFonts w:ascii="Arial" w:hAnsi="Arial" w:cs="Arial"/>
          <w:sz w:val="20"/>
          <w:szCs w:val="20"/>
        </w:rPr>
        <w:t>.</w:t>
      </w:r>
    </w:p>
    <w:p w14:paraId="0DD21A8F" w14:textId="77777777" w:rsidR="003E7B8B" w:rsidRPr="00ED5949" w:rsidRDefault="003E7B8B" w:rsidP="00A31E03">
      <w:pPr>
        <w:pStyle w:val="ListParagraph"/>
        <w:numPr>
          <w:ilvl w:val="0"/>
          <w:numId w:val="2"/>
        </w:numPr>
        <w:tabs>
          <w:tab w:val="left" w:pos="578"/>
          <w:tab w:val="left" w:pos="10350"/>
        </w:tabs>
        <w:ind w:left="216" w:right="216"/>
        <w:jc w:val="both"/>
        <w:rPr>
          <w:rFonts w:ascii="Arial" w:hAnsi="Arial" w:cs="Arial"/>
          <w:sz w:val="20"/>
          <w:szCs w:val="20"/>
        </w:rPr>
      </w:pPr>
      <w:r>
        <w:rPr>
          <w:rFonts w:ascii="Arial" w:hAnsi="Arial" w:cs="Arial"/>
          <w:b/>
          <w:spacing w:val="-3"/>
          <w:sz w:val="20"/>
          <w:szCs w:val="20"/>
        </w:rPr>
        <w:t xml:space="preserve">Policy </w:t>
      </w:r>
      <w:r>
        <w:rPr>
          <w:rFonts w:ascii="Arial" w:hAnsi="Arial" w:cs="Arial"/>
          <w:spacing w:val="-3"/>
          <w:sz w:val="20"/>
          <w:szCs w:val="20"/>
        </w:rPr>
        <w:t>means the terms and conditions and most recent Declarations Page which includes any forms and endorsements that apply.</w:t>
      </w:r>
    </w:p>
    <w:p w14:paraId="50519513"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pacing w:val="-3"/>
          <w:sz w:val="20"/>
          <w:szCs w:val="20"/>
        </w:rPr>
        <w:t xml:space="preserve">Policy Annual Deductible </w:t>
      </w:r>
      <w:r w:rsidRPr="00ED5949">
        <w:rPr>
          <w:rFonts w:ascii="Arial" w:hAnsi="Arial" w:cs="Arial"/>
          <w:spacing w:val="-3"/>
          <w:sz w:val="20"/>
          <w:szCs w:val="20"/>
        </w:rPr>
        <w:t xml:space="preserve">is the annual amount </w:t>
      </w:r>
      <w:r w:rsidRPr="00ED5949">
        <w:rPr>
          <w:rFonts w:ascii="Arial" w:hAnsi="Arial" w:cs="Arial"/>
          <w:b/>
          <w:spacing w:val="-3"/>
          <w:sz w:val="20"/>
          <w:szCs w:val="20"/>
        </w:rPr>
        <w:t>You</w:t>
      </w:r>
      <w:r w:rsidRPr="00ED5949">
        <w:rPr>
          <w:rFonts w:ascii="Arial" w:hAnsi="Arial" w:cs="Arial"/>
          <w:spacing w:val="-3"/>
          <w:sz w:val="20"/>
          <w:szCs w:val="20"/>
        </w:rPr>
        <w:t xml:space="preserve"> pay for </w:t>
      </w:r>
      <w:r w:rsidRPr="00ED5949">
        <w:rPr>
          <w:rFonts w:ascii="Arial" w:hAnsi="Arial" w:cs="Arial"/>
          <w:b/>
          <w:spacing w:val="-3"/>
          <w:sz w:val="20"/>
          <w:szCs w:val="20"/>
        </w:rPr>
        <w:t>Treatments</w:t>
      </w:r>
      <w:r w:rsidRPr="00ED5949">
        <w:rPr>
          <w:rFonts w:ascii="Arial" w:hAnsi="Arial" w:cs="Arial"/>
          <w:spacing w:val="-3"/>
          <w:sz w:val="20"/>
          <w:szCs w:val="20"/>
        </w:rPr>
        <w:t xml:space="preserve"> covered by this </w:t>
      </w:r>
      <w:r w:rsidR="00A31E03" w:rsidRPr="00A31E03">
        <w:rPr>
          <w:rFonts w:ascii="Arial" w:hAnsi="Arial" w:cs="Arial"/>
          <w:b/>
          <w:spacing w:val="-3"/>
          <w:sz w:val="20"/>
          <w:szCs w:val="20"/>
        </w:rPr>
        <w:t>P</w:t>
      </w:r>
      <w:r w:rsidRPr="00A31E03">
        <w:rPr>
          <w:rFonts w:ascii="Arial" w:hAnsi="Arial" w:cs="Arial"/>
          <w:b/>
          <w:spacing w:val="-3"/>
          <w:sz w:val="20"/>
          <w:szCs w:val="20"/>
        </w:rPr>
        <w:t>olicy</w:t>
      </w:r>
      <w:r w:rsidRPr="00ED5949">
        <w:rPr>
          <w:rFonts w:ascii="Arial" w:hAnsi="Arial" w:cs="Arial"/>
          <w:spacing w:val="-3"/>
          <w:sz w:val="20"/>
          <w:szCs w:val="20"/>
        </w:rPr>
        <w:t xml:space="preserve"> and as indicated on </w:t>
      </w:r>
      <w:r w:rsidR="00A31E03" w:rsidRPr="00A31E03">
        <w:rPr>
          <w:rFonts w:ascii="Arial" w:hAnsi="Arial" w:cs="Arial"/>
          <w:b/>
          <w:spacing w:val="-3"/>
          <w:sz w:val="20"/>
          <w:szCs w:val="20"/>
        </w:rPr>
        <w:t>Y</w:t>
      </w:r>
      <w:r w:rsidRPr="00A31E03">
        <w:rPr>
          <w:rFonts w:ascii="Arial" w:hAnsi="Arial" w:cs="Arial"/>
          <w:b/>
          <w:spacing w:val="-3"/>
          <w:sz w:val="20"/>
          <w:szCs w:val="20"/>
        </w:rPr>
        <w:t>our</w:t>
      </w:r>
      <w:r w:rsidRPr="00ED5949">
        <w:rPr>
          <w:rFonts w:ascii="Arial" w:hAnsi="Arial" w:cs="Arial"/>
          <w:spacing w:val="-3"/>
          <w:sz w:val="20"/>
          <w:szCs w:val="20"/>
        </w:rPr>
        <w:t xml:space="preserve"> Declarations Page before </w:t>
      </w:r>
      <w:r w:rsidR="0009484A" w:rsidRPr="008712E6">
        <w:rPr>
          <w:rFonts w:ascii="Arial" w:hAnsi="Arial" w:cs="Arial"/>
          <w:b/>
          <w:spacing w:val="-3"/>
          <w:sz w:val="20"/>
          <w:szCs w:val="20"/>
        </w:rPr>
        <w:t>W</w:t>
      </w:r>
      <w:r w:rsidRPr="008712E6">
        <w:rPr>
          <w:rFonts w:ascii="Arial" w:hAnsi="Arial" w:cs="Arial"/>
          <w:b/>
          <w:spacing w:val="-3"/>
          <w:sz w:val="20"/>
          <w:szCs w:val="20"/>
        </w:rPr>
        <w:t>e</w:t>
      </w:r>
      <w:r w:rsidRPr="00ED5949">
        <w:rPr>
          <w:rFonts w:ascii="Arial" w:hAnsi="Arial" w:cs="Arial"/>
          <w:spacing w:val="-3"/>
          <w:sz w:val="20"/>
          <w:szCs w:val="20"/>
        </w:rPr>
        <w:t xml:space="preserve"> will begin to reimburse </w:t>
      </w:r>
      <w:r w:rsidRPr="00ED5949">
        <w:rPr>
          <w:rFonts w:ascii="Arial" w:hAnsi="Arial" w:cs="Arial"/>
          <w:b/>
          <w:spacing w:val="-3"/>
          <w:sz w:val="20"/>
          <w:szCs w:val="20"/>
        </w:rPr>
        <w:t>You</w:t>
      </w:r>
      <w:r w:rsidRPr="00ED5949">
        <w:rPr>
          <w:rFonts w:ascii="Arial" w:hAnsi="Arial" w:cs="Arial"/>
          <w:spacing w:val="-3"/>
          <w:sz w:val="20"/>
          <w:szCs w:val="20"/>
        </w:rPr>
        <w:t>.</w:t>
      </w:r>
    </w:p>
    <w:p w14:paraId="64D0CB6C" w14:textId="114D148A"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Preventive Care </w:t>
      </w:r>
      <w:r w:rsidRPr="00ED5949">
        <w:rPr>
          <w:rFonts w:ascii="Arial" w:hAnsi="Arial" w:cs="Arial"/>
          <w:sz w:val="20"/>
          <w:szCs w:val="20"/>
        </w:rPr>
        <w:t xml:space="preserve">means any </w:t>
      </w:r>
      <w:r w:rsidRPr="00ED5949">
        <w:rPr>
          <w:rFonts w:ascii="Arial" w:hAnsi="Arial" w:cs="Arial"/>
          <w:b/>
          <w:spacing w:val="-3"/>
          <w:sz w:val="20"/>
          <w:szCs w:val="20"/>
        </w:rPr>
        <w:t>Treatment</w:t>
      </w:r>
      <w:r w:rsidRPr="00ED5949">
        <w:rPr>
          <w:rFonts w:ascii="Arial" w:hAnsi="Arial" w:cs="Arial"/>
          <w:spacing w:val="-3"/>
          <w:sz w:val="20"/>
          <w:szCs w:val="20"/>
        </w:rPr>
        <w:t xml:space="preserve">, </w:t>
      </w:r>
      <w:r w:rsidRPr="00ED5949">
        <w:rPr>
          <w:rFonts w:ascii="Arial" w:hAnsi="Arial" w:cs="Arial"/>
          <w:sz w:val="20"/>
          <w:szCs w:val="20"/>
        </w:rPr>
        <w:t xml:space="preserve">service or procedure, </w:t>
      </w:r>
      <w:r w:rsidR="00005944" w:rsidRPr="00ED5949">
        <w:rPr>
          <w:rFonts w:ascii="Arial" w:hAnsi="Arial" w:cs="Arial"/>
          <w:sz w:val="20"/>
          <w:szCs w:val="20"/>
        </w:rPr>
        <w:t>including</w:t>
      </w:r>
      <w:r w:rsidR="00005944">
        <w:rPr>
          <w:rFonts w:ascii="Arial" w:hAnsi="Arial" w:cs="Arial"/>
          <w:sz w:val="20"/>
          <w:szCs w:val="20"/>
        </w:rPr>
        <w:t>,</w:t>
      </w:r>
      <w:r w:rsidRPr="00ED5949">
        <w:rPr>
          <w:rFonts w:ascii="Arial" w:hAnsi="Arial" w:cs="Arial"/>
          <w:sz w:val="20"/>
          <w:szCs w:val="20"/>
        </w:rPr>
        <w:t xml:space="preserve"> but not limited to, physical examinations, </w:t>
      </w:r>
      <w:r w:rsidRPr="00ED5949">
        <w:rPr>
          <w:rFonts w:ascii="Arial" w:hAnsi="Arial" w:cs="Arial"/>
          <w:b/>
          <w:sz w:val="20"/>
          <w:szCs w:val="20"/>
        </w:rPr>
        <w:t>Medications</w:t>
      </w:r>
      <w:r w:rsidRPr="00ED5949">
        <w:rPr>
          <w:rFonts w:ascii="Arial" w:hAnsi="Arial" w:cs="Arial"/>
          <w:sz w:val="20"/>
          <w:szCs w:val="20"/>
        </w:rPr>
        <w:t xml:space="preserve">, </w:t>
      </w:r>
      <w:r w:rsidRPr="00ED5949">
        <w:rPr>
          <w:rFonts w:ascii="Arial" w:hAnsi="Arial" w:cs="Arial"/>
          <w:b/>
          <w:sz w:val="20"/>
          <w:szCs w:val="20"/>
        </w:rPr>
        <w:t>Surgery</w:t>
      </w:r>
      <w:r w:rsidRPr="00ED5949">
        <w:rPr>
          <w:rFonts w:ascii="Arial" w:hAnsi="Arial" w:cs="Arial"/>
          <w:sz w:val="20"/>
          <w:szCs w:val="20"/>
        </w:rPr>
        <w:t xml:space="preserve">, </w:t>
      </w:r>
      <w:r w:rsidR="00885B86">
        <w:rPr>
          <w:rFonts w:ascii="Arial" w:hAnsi="Arial" w:cs="Arial"/>
          <w:sz w:val="20"/>
          <w:szCs w:val="20"/>
        </w:rPr>
        <w:t>vaccinations</w:t>
      </w:r>
      <w:r w:rsidRPr="00ED5949">
        <w:rPr>
          <w:rFonts w:ascii="Arial" w:hAnsi="Arial" w:cs="Arial"/>
          <w:sz w:val="20"/>
          <w:szCs w:val="20"/>
        </w:rPr>
        <w:t xml:space="preserve">, or laboratory procedures, for the purpose of prevention of </w:t>
      </w:r>
      <w:r w:rsidRPr="00ED5949">
        <w:rPr>
          <w:rFonts w:ascii="Arial" w:hAnsi="Arial" w:cs="Arial"/>
          <w:b/>
          <w:sz w:val="20"/>
          <w:szCs w:val="20"/>
        </w:rPr>
        <w:t xml:space="preserve">Injury </w:t>
      </w:r>
      <w:r w:rsidRPr="00ED5949">
        <w:rPr>
          <w:rFonts w:ascii="Arial" w:hAnsi="Arial" w:cs="Arial"/>
          <w:sz w:val="20"/>
          <w:szCs w:val="20"/>
        </w:rPr>
        <w:t xml:space="preserve">or </w:t>
      </w:r>
      <w:r w:rsidRPr="00ED5949">
        <w:rPr>
          <w:rFonts w:ascii="Arial" w:hAnsi="Arial" w:cs="Arial"/>
          <w:b/>
          <w:sz w:val="20"/>
          <w:szCs w:val="20"/>
        </w:rPr>
        <w:t xml:space="preserve">Illness </w:t>
      </w:r>
      <w:r w:rsidRPr="00ED5949">
        <w:rPr>
          <w:rFonts w:ascii="Arial" w:hAnsi="Arial" w:cs="Arial"/>
          <w:sz w:val="20"/>
          <w:szCs w:val="20"/>
        </w:rPr>
        <w:t xml:space="preserve">or </w:t>
      </w:r>
      <w:r w:rsidRPr="00ED5949">
        <w:rPr>
          <w:rFonts w:ascii="Arial" w:hAnsi="Arial" w:cs="Arial"/>
          <w:spacing w:val="-3"/>
          <w:sz w:val="20"/>
          <w:szCs w:val="20"/>
        </w:rPr>
        <w:t xml:space="preserve">for </w:t>
      </w:r>
      <w:r w:rsidRPr="00ED5949">
        <w:rPr>
          <w:rFonts w:ascii="Arial" w:hAnsi="Arial" w:cs="Arial"/>
          <w:sz w:val="20"/>
          <w:szCs w:val="20"/>
        </w:rPr>
        <w:t xml:space="preserve">the promotion of general health, where there has been no </w:t>
      </w:r>
      <w:r w:rsidR="00005944" w:rsidRPr="00ED5949">
        <w:rPr>
          <w:rFonts w:ascii="Arial" w:hAnsi="Arial" w:cs="Arial"/>
          <w:b/>
          <w:sz w:val="20"/>
          <w:szCs w:val="20"/>
        </w:rPr>
        <w:t>Injury</w:t>
      </w:r>
      <w:r w:rsidR="00005944">
        <w:rPr>
          <w:rFonts w:ascii="Arial" w:hAnsi="Arial" w:cs="Arial"/>
          <w:b/>
          <w:sz w:val="20"/>
          <w:szCs w:val="20"/>
        </w:rPr>
        <w:t xml:space="preserve"> </w:t>
      </w:r>
      <w:r w:rsidRPr="00ED5949">
        <w:rPr>
          <w:rFonts w:ascii="Arial" w:hAnsi="Arial" w:cs="Arial"/>
          <w:sz w:val="20"/>
          <w:szCs w:val="20"/>
        </w:rPr>
        <w:t>or</w:t>
      </w:r>
      <w:r w:rsidRPr="00ED5949">
        <w:rPr>
          <w:rFonts w:ascii="Arial" w:hAnsi="Arial" w:cs="Arial"/>
          <w:spacing w:val="-19"/>
          <w:sz w:val="20"/>
          <w:szCs w:val="20"/>
        </w:rPr>
        <w:t xml:space="preserve"> </w:t>
      </w:r>
      <w:r w:rsidRPr="00ED5949">
        <w:rPr>
          <w:rFonts w:ascii="Arial" w:hAnsi="Arial" w:cs="Arial"/>
          <w:b/>
          <w:sz w:val="20"/>
          <w:szCs w:val="20"/>
        </w:rPr>
        <w:t>Illness</w:t>
      </w:r>
      <w:r w:rsidRPr="00ED5949">
        <w:rPr>
          <w:rFonts w:ascii="Arial" w:hAnsi="Arial" w:cs="Arial"/>
          <w:sz w:val="20"/>
          <w:szCs w:val="20"/>
        </w:rPr>
        <w:t>.</w:t>
      </w:r>
    </w:p>
    <w:p w14:paraId="20102FCB" w14:textId="41B5F1FB" w:rsidR="00383A00" w:rsidRPr="00383A00" w:rsidRDefault="00603DAC" w:rsidP="00383A00">
      <w:pPr>
        <w:pStyle w:val="ListParagraph"/>
        <w:numPr>
          <w:ilvl w:val="0"/>
          <w:numId w:val="2"/>
        </w:numPr>
        <w:tabs>
          <w:tab w:val="left" w:pos="578"/>
          <w:tab w:val="left" w:pos="10350"/>
        </w:tabs>
        <w:ind w:left="216" w:right="216"/>
        <w:jc w:val="both"/>
        <w:rPr>
          <w:rFonts w:ascii="Arial" w:hAnsi="Arial" w:cs="Arial"/>
          <w:sz w:val="20"/>
          <w:szCs w:val="20"/>
        </w:rPr>
      </w:pPr>
      <w:bookmarkStart w:id="18" w:name="_Toc29989597"/>
      <w:bookmarkStart w:id="19" w:name="_Toc29992383"/>
      <w:r w:rsidRPr="00ED5949">
        <w:rPr>
          <w:rFonts w:ascii="Arial" w:hAnsi="Arial" w:cs="Arial"/>
          <w:b/>
          <w:sz w:val="20"/>
          <w:szCs w:val="20"/>
        </w:rPr>
        <w:t>Pre-existing Condition(s)</w:t>
      </w:r>
      <w:r w:rsidRPr="00ED5949">
        <w:rPr>
          <w:rFonts w:ascii="Arial" w:hAnsi="Arial" w:cs="Arial"/>
          <w:spacing w:val="-1"/>
          <w:sz w:val="20"/>
          <w:szCs w:val="20"/>
        </w:rPr>
        <w:t xml:space="preserve"> </w:t>
      </w:r>
      <w:bookmarkStart w:id="20" w:name="_Hlk212559186"/>
      <w:r w:rsidRPr="00ED5949">
        <w:rPr>
          <w:rFonts w:ascii="Arial" w:hAnsi="Arial" w:cs="Arial"/>
          <w:sz w:val="20"/>
          <w:szCs w:val="20"/>
        </w:rPr>
        <w:t>means</w:t>
      </w:r>
      <w:r w:rsidR="00383A00" w:rsidRPr="00383A00">
        <w:rPr>
          <w:rFonts w:ascii="Arial" w:hAnsi="Arial" w:cs="Arial"/>
          <w:sz w:val="20"/>
          <w:szCs w:val="20"/>
        </w:rPr>
        <w:t xml:space="preserve"> </w:t>
      </w:r>
      <w:bookmarkStart w:id="21" w:name="_Hlk212547243"/>
      <w:r w:rsidR="00383A00" w:rsidRPr="00383A00">
        <w:rPr>
          <w:rFonts w:ascii="Arial" w:hAnsi="Arial" w:cs="Arial"/>
          <w:sz w:val="20"/>
          <w:szCs w:val="20"/>
        </w:rPr>
        <w:t xml:space="preserve">any condition for which any of the following are true prior to the </w:t>
      </w:r>
      <w:r w:rsidR="00383A00" w:rsidRPr="00383A00">
        <w:rPr>
          <w:rFonts w:ascii="Arial" w:hAnsi="Arial" w:cs="Arial"/>
          <w:b/>
          <w:bCs/>
          <w:sz w:val="20"/>
          <w:szCs w:val="20"/>
        </w:rPr>
        <w:t>Original Start Date</w:t>
      </w:r>
      <w:r w:rsidR="00383A00" w:rsidRPr="00383A00">
        <w:rPr>
          <w:rFonts w:ascii="Arial" w:hAnsi="Arial" w:cs="Arial"/>
          <w:sz w:val="20"/>
          <w:szCs w:val="20"/>
        </w:rPr>
        <w:t xml:space="preserve">, or during any </w:t>
      </w:r>
      <w:r w:rsidR="00383A00" w:rsidRPr="00383A00">
        <w:rPr>
          <w:rFonts w:ascii="Arial" w:hAnsi="Arial" w:cs="Arial"/>
          <w:b/>
          <w:bCs/>
          <w:sz w:val="20"/>
          <w:szCs w:val="20"/>
        </w:rPr>
        <w:t>Waiting Period</w:t>
      </w:r>
      <w:r w:rsidR="00383A00" w:rsidRPr="00383A00">
        <w:rPr>
          <w:rFonts w:ascii="Arial" w:hAnsi="Arial" w:cs="Arial"/>
          <w:sz w:val="20"/>
          <w:szCs w:val="20"/>
        </w:rPr>
        <w:t xml:space="preserve"> under this </w:t>
      </w:r>
      <w:r w:rsidR="00383A00" w:rsidRPr="00383A00">
        <w:rPr>
          <w:rFonts w:ascii="Arial" w:hAnsi="Arial" w:cs="Arial"/>
          <w:b/>
          <w:bCs/>
          <w:sz w:val="20"/>
          <w:szCs w:val="20"/>
        </w:rPr>
        <w:t>Policy</w:t>
      </w:r>
      <w:bookmarkEnd w:id="21"/>
      <w:bookmarkEnd w:id="20"/>
      <w:r w:rsidR="00383A00" w:rsidRPr="00383A00">
        <w:rPr>
          <w:rFonts w:ascii="Arial" w:hAnsi="Arial" w:cs="Arial"/>
          <w:sz w:val="20"/>
          <w:szCs w:val="20"/>
        </w:rPr>
        <w:t>:</w:t>
      </w:r>
    </w:p>
    <w:p w14:paraId="280645A1" w14:textId="5702D4EE" w:rsidR="00383A00" w:rsidRPr="00ED5949" w:rsidRDefault="00383A00" w:rsidP="00383A00">
      <w:pPr>
        <w:pStyle w:val="ListParagraph"/>
        <w:numPr>
          <w:ilvl w:val="1"/>
          <w:numId w:val="1"/>
        </w:numPr>
        <w:tabs>
          <w:tab w:val="left" w:pos="939"/>
          <w:tab w:val="left" w:pos="10350"/>
        </w:tabs>
        <w:ind w:left="649" w:right="216"/>
        <w:jc w:val="both"/>
        <w:rPr>
          <w:rFonts w:ascii="Arial" w:hAnsi="Arial" w:cs="Arial"/>
          <w:sz w:val="20"/>
          <w:szCs w:val="20"/>
        </w:rPr>
      </w:pPr>
      <w:r w:rsidRPr="00ED5949">
        <w:rPr>
          <w:rFonts w:ascii="Arial" w:hAnsi="Arial" w:cs="Arial"/>
          <w:sz w:val="20"/>
          <w:szCs w:val="20"/>
        </w:rPr>
        <w:t>a</w:t>
      </w:r>
      <w:r w:rsidRPr="00ED5949">
        <w:rPr>
          <w:rFonts w:ascii="Arial" w:hAnsi="Arial" w:cs="Arial"/>
          <w:b/>
          <w:sz w:val="20"/>
          <w:szCs w:val="20"/>
        </w:rPr>
        <w:t xml:space="preserve"> </w:t>
      </w:r>
      <w:proofErr w:type="gramStart"/>
      <w:r>
        <w:rPr>
          <w:rFonts w:ascii="Arial" w:hAnsi="Arial" w:cs="Arial"/>
          <w:b/>
          <w:sz w:val="20"/>
          <w:szCs w:val="20"/>
        </w:rPr>
        <w:t>Veterinarian</w:t>
      </w:r>
      <w:proofErr w:type="gramEnd"/>
      <w:r w:rsidRPr="00ED5949">
        <w:rPr>
          <w:rFonts w:ascii="Arial" w:hAnsi="Arial" w:cs="Arial"/>
          <w:b/>
          <w:sz w:val="20"/>
          <w:szCs w:val="20"/>
        </w:rPr>
        <w:t xml:space="preserve"> </w:t>
      </w:r>
      <w:r>
        <w:rPr>
          <w:rFonts w:ascii="Arial" w:hAnsi="Arial" w:cs="Arial"/>
          <w:sz w:val="20"/>
          <w:szCs w:val="20"/>
        </w:rPr>
        <w:t>provided medical advice</w:t>
      </w:r>
      <w:r w:rsidRPr="00ED5949">
        <w:rPr>
          <w:rFonts w:ascii="Arial" w:hAnsi="Arial" w:cs="Arial"/>
          <w:sz w:val="20"/>
          <w:szCs w:val="20"/>
        </w:rPr>
        <w:t>;</w:t>
      </w:r>
      <w:r>
        <w:rPr>
          <w:rFonts w:ascii="Arial" w:hAnsi="Arial" w:cs="Arial"/>
          <w:sz w:val="20"/>
          <w:szCs w:val="20"/>
        </w:rPr>
        <w:t xml:space="preserve"> or</w:t>
      </w:r>
    </w:p>
    <w:p w14:paraId="13AA04E3" w14:textId="5597811F" w:rsidR="00383A00" w:rsidRDefault="00383A00" w:rsidP="00383A00">
      <w:pPr>
        <w:pStyle w:val="ListParagraph"/>
        <w:numPr>
          <w:ilvl w:val="1"/>
          <w:numId w:val="1"/>
        </w:numPr>
        <w:tabs>
          <w:tab w:val="left" w:pos="937"/>
          <w:tab w:val="left" w:pos="939"/>
          <w:tab w:val="left" w:pos="10350"/>
        </w:tabs>
        <w:ind w:left="649" w:right="216"/>
        <w:jc w:val="both"/>
        <w:rPr>
          <w:rFonts w:ascii="Arial" w:hAnsi="Arial" w:cs="Arial"/>
          <w:sz w:val="20"/>
          <w:szCs w:val="20"/>
        </w:rPr>
      </w:pPr>
      <w:r>
        <w:rPr>
          <w:rFonts w:ascii="Arial" w:hAnsi="Arial" w:cs="Arial"/>
          <w:sz w:val="20"/>
          <w:szCs w:val="20"/>
        </w:rPr>
        <w:t xml:space="preserve">the </w:t>
      </w:r>
      <w:r>
        <w:rPr>
          <w:rFonts w:ascii="Arial" w:hAnsi="Arial" w:cs="Arial"/>
          <w:b/>
          <w:bCs/>
          <w:sz w:val="20"/>
          <w:szCs w:val="20"/>
        </w:rPr>
        <w:t>Pet</w:t>
      </w:r>
      <w:r>
        <w:rPr>
          <w:rFonts w:ascii="Arial" w:hAnsi="Arial" w:cs="Arial"/>
          <w:sz w:val="20"/>
          <w:szCs w:val="20"/>
        </w:rPr>
        <w:t xml:space="preserve"> received previous </w:t>
      </w:r>
      <w:r w:rsidR="00D942B8" w:rsidRPr="00D942B8">
        <w:rPr>
          <w:rFonts w:ascii="Arial" w:hAnsi="Arial" w:cs="Arial"/>
          <w:b/>
          <w:bCs/>
          <w:sz w:val="20"/>
          <w:szCs w:val="20"/>
        </w:rPr>
        <w:t>T</w:t>
      </w:r>
      <w:r w:rsidRPr="00D942B8">
        <w:rPr>
          <w:rFonts w:ascii="Arial" w:hAnsi="Arial" w:cs="Arial"/>
          <w:b/>
          <w:bCs/>
          <w:sz w:val="20"/>
          <w:szCs w:val="20"/>
        </w:rPr>
        <w:t>reatment</w:t>
      </w:r>
      <w:r>
        <w:rPr>
          <w:rFonts w:ascii="Arial" w:hAnsi="Arial" w:cs="Arial"/>
          <w:sz w:val="20"/>
          <w:szCs w:val="20"/>
        </w:rPr>
        <w:t>; or</w:t>
      </w:r>
    </w:p>
    <w:p w14:paraId="519D3387" w14:textId="23249445" w:rsidR="00603DAC" w:rsidRPr="00ED5949" w:rsidRDefault="00383A00" w:rsidP="00A31E03">
      <w:pPr>
        <w:pStyle w:val="ListParagraph"/>
        <w:numPr>
          <w:ilvl w:val="0"/>
          <w:numId w:val="2"/>
        </w:numPr>
        <w:tabs>
          <w:tab w:val="left" w:pos="578"/>
          <w:tab w:val="left" w:pos="10350"/>
        </w:tabs>
        <w:ind w:left="216" w:right="216"/>
        <w:jc w:val="both"/>
        <w:rPr>
          <w:rFonts w:ascii="Arial" w:hAnsi="Arial" w:cs="Arial"/>
          <w:sz w:val="20"/>
          <w:szCs w:val="20"/>
        </w:rPr>
      </w:pPr>
      <w:proofErr w:type="gramStart"/>
      <w:r w:rsidRPr="001916F8">
        <w:rPr>
          <w:rFonts w:ascii="Arial" w:hAnsi="Arial" w:cs="Arial"/>
          <w:bCs/>
          <w:sz w:val="20"/>
          <w:szCs w:val="20"/>
        </w:rPr>
        <w:t>based</w:t>
      </w:r>
      <w:proofErr w:type="gramEnd"/>
      <w:r w:rsidRPr="001916F8">
        <w:rPr>
          <w:rFonts w:ascii="Arial" w:hAnsi="Arial" w:cs="Arial"/>
          <w:bCs/>
          <w:sz w:val="20"/>
          <w:szCs w:val="20"/>
        </w:rPr>
        <w:t xml:space="preserve"> </w:t>
      </w:r>
      <w:bookmarkStart w:id="22" w:name="_Hlk212547454"/>
      <w:r w:rsidRPr="001916F8">
        <w:rPr>
          <w:rFonts w:ascii="Arial" w:hAnsi="Arial" w:cs="Arial"/>
          <w:bCs/>
          <w:sz w:val="20"/>
          <w:szCs w:val="20"/>
        </w:rPr>
        <w:t xml:space="preserve">on information </w:t>
      </w:r>
      <w:bookmarkStart w:id="23" w:name="_Hlk212559353"/>
      <w:bookmarkStart w:id="24" w:name="_Hlk212555572"/>
      <w:r w:rsidRPr="001916F8">
        <w:rPr>
          <w:rFonts w:ascii="Arial" w:hAnsi="Arial" w:cs="Arial"/>
          <w:bCs/>
          <w:sz w:val="20"/>
          <w:szCs w:val="20"/>
        </w:rPr>
        <w:t xml:space="preserve">from verifiable sources, </w:t>
      </w:r>
      <w:bookmarkStart w:id="25" w:name="_Hlk212542235"/>
      <w:r w:rsidRPr="001916F8">
        <w:rPr>
          <w:rFonts w:ascii="Arial" w:hAnsi="Arial" w:cs="Arial"/>
          <w:bCs/>
          <w:sz w:val="20"/>
          <w:szCs w:val="20"/>
        </w:rPr>
        <w:t xml:space="preserve">the </w:t>
      </w:r>
      <w:r w:rsidRPr="001916F8">
        <w:rPr>
          <w:rFonts w:ascii="Arial" w:hAnsi="Arial" w:cs="Arial"/>
          <w:b/>
          <w:sz w:val="20"/>
          <w:szCs w:val="20"/>
        </w:rPr>
        <w:t>Pet</w:t>
      </w:r>
      <w:r w:rsidRPr="001916F8">
        <w:rPr>
          <w:rFonts w:ascii="Arial" w:hAnsi="Arial" w:cs="Arial"/>
          <w:bCs/>
          <w:sz w:val="20"/>
          <w:szCs w:val="20"/>
        </w:rPr>
        <w:t xml:space="preserve"> had signs or symptoms directly related to the condition for which a claim is being made</w:t>
      </w:r>
      <w:bookmarkEnd w:id="22"/>
      <w:bookmarkEnd w:id="23"/>
      <w:r w:rsidRPr="001916F8">
        <w:rPr>
          <w:rFonts w:ascii="Arial" w:hAnsi="Arial" w:cs="Arial"/>
          <w:bCs/>
          <w:sz w:val="20"/>
          <w:szCs w:val="20"/>
        </w:rPr>
        <w:t>.</w:t>
      </w:r>
      <w:bookmarkEnd w:id="24"/>
      <w:bookmarkEnd w:id="25"/>
      <w:r w:rsidRPr="001916F8">
        <w:rPr>
          <w:rFonts w:ascii="Arial" w:hAnsi="Arial" w:cs="Arial"/>
          <w:bCs/>
          <w:sz w:val="20"/>
          <w:szCs w:val="20"/>
        </w:rPr>
        <w:t xml:space="preserve"> </w:t>
      </w:r>
      <w:bookmarkEnd w:id="18"/>
      <w:bookmarkEnd w:id="19"/>
      <w:r w:rsidR="00603DAC" w:rsidRPr="00ED5949">
        <w:rPr>
          <w:rFonts w:ascii="Arial" w:hAnsi="Arial" w:cs="Arial"/>
          <w:b/>
          <w:sz w:val="20"/>
          <w:szCs w:val="20"/>
        </w:rPr>
        <w:t xml:space="preserve">Reimbursement </w:t>
      </w:r>
      <w:r w:rsidR="00603DAC" w:rsidRPr="00ED5949">
        <w:rPr>
          <w:rFonts w:ascii="Arial" w:hAnsi="Arial" w:cs="Arial"/>
          <w:b/>
          <w:spacing w:val="-3"/>
          <w:sz w:val="20"/>
          <w:szCs w:val="20"/>
        </w:rPr>
        <w:t xml:space="preserve">Percentage </w:t>
      </w:r>
      <w:r w:rsidR="00603DAC" w:rsidRPr="00ED5949">
        <w:rPr>
          <w:rFonts w:ascii="Arial" w:hAnsi="Arial" w:cs="Arial"/>
          <w:sz w:val="20"/>
          <w:szCs w:val="20"/>
        </w:rPr>
        <w:t xml:space="preserve">is the percentage of the covered </w:t>
      </w:r>
      <w:r w:rsidR="00603DAC" w:rsidRPr="00ED5949">
        <w:rPr>
          <w:rFonts w:ascii="Arial" w:hAnsi="Arial" w:cs="Arial"/>
          <w:b/>
          <w:sz w:val="20"/>
          <w:szCs w:val="20"/>
        </w:rPr>
        <w:t xml:space="preserve">Allowable Charge </w:t>
      </w:r>
      <w:r w:rsidR="00603DAC" w:rsidRPr="00ED5949">
        <w:rPr>
          <w:rFonts w:ascii="Arial" w:hAnsi="Arial" w:cs="Arial"/>
          <w:sz w:val="20"/>
          <w:szCs w:val="20"/>
        </w:rPr>
        <w:t xml:space="preserve">for which </w:t>
      </w:r>
      <w:r w:rsidR="0009484A" w:rsidRPr="008712E6">
        <w:rPr>
          <w:rFonts w:ascii="Arial" w:hAnsi="Arial" w:cs="Arial"/>
          <w:b/>
          <w:sz w:val="20"/>
          <w:szCs w:val="20"/>
        </w:rPr>
        <w:t>W</w:t>
      </w:r>
      <w:r w:rsidR="00603DAC" w:rsidRPr="008712E6">
        <w:rPr>
          <w:rFonts w:ascii="Arial" w:hAnsi="Arial" w:cs="Arial"/>
          <w:b/>
          <w:sz w:val="20"/>
          <w:szCs w:val="20"/>
        </w:rPr>
        <w:t>e</w:t>
      </w:r>
      <w:r w:rsidR="00603DAC" w:rsidRPr="00ED5949">
        <w:rPr>
          <w:rFonts w:ascii="Arial" w:hAnsi="Arial" w:cs="Arial"/>
          <w:sz w:val="20"/>
          <w:szCs w:val="20"/>
        </w:rPr>
        <w:t xml:space="preserve"> are </w:t>
      </w:r>
      <w:r w:rsidR="00F97BD1" w:rsidRPr="00ED5949">
        <w:rPr>
          <w:rFonts w:ascii="Arial" w:hAnsi="Arial" w:cs="Arial"/>
          <w:sz w:val="20"/>
          <w:szCs w:val="20"/>
        </w:rPr>
        <w:t>responsible.</w:t>
      </w:r>
    </w:p>
    <w:p w14:paraId="16CE9B5C"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Spaying </w:t>
      </w:r>
      <w:r w:rsidRPr="00ED5949">
        <w:rPr>
          <w:rFonts w:ascii="Arial" w:hAnsi="Arial" w:cs="Arial"/>
          <w:sz w:val="20"/>
          <w:szCs w:val="20"/>
        </w:rPr>
        <w:t>means Ovariohysterectomy, or resection of the ovaries and</w:t>
      </w:r>
      <w:r w:rsidRPr="00ED5949">
        <w:rPr>
          <w:rFonts w:ascii="Arial" w:hAnsi="Arial" w:cs="Arial"/>
          <w:spacing w:val="-13"/>
          <w:sz w:val="20"/>
          <w:szCs w:val="20"/>
        </w:rPr>
        <w:t xml:space="preserve"> </w:t>
      </w:r>
      <w:r w:rsidRPr="00ED5949">
        <w:rPr>
          <w:rFonts w:ascii="Arial" w:hAnsi="Arial" w:cs="Arial"/>
          <w:sz w:val="20"/>
          <w:szCs w:val="20"/>
        </w:rPr>
        <w:t>uterus.</w:t>
      </w:r>
    </w:p>
    <w:p w14:paraId="0F2ADFAF"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Supplies </w:t>
      </w:r>
      <w:r w:rsidRPr="00ED5949">
        <w:rPr>
          <w:rFonts w:ascii="Arial" w:hAnsi="Arial" w:cs="Arial"/>
          <w:sz w:val="20"/>
          <w:szCs w:val="20"/>
        </w:rPr>
        <w:t xml:space="preserve">means any item that is </w:t>
      </w:r>
      <w:r w:rsidRPr="00ED5949">
        <w:rPr>
          <w:rFonts w:ascii="Arial" w:hAnsi="Arial" w:cs="Arial"/>
          <w:b/>
          <w:sz w:val="20"/>
          <w:szCs w:val="20"/>
        </w:rPr>
        <w:t>Medically Necessary</w:t>
      </w:r>
      <w:r w:rsidRPr="00ED5949">
        <w:rPr>
          <w:rFonts w:ascii="Arial" w:hAnsi="Arial" w:cs="Arial"/>
          <w:sz w:val="20"/>
          <w:szCs w:val="20"/>
        </w:rPr>
        <w:t xml:space="preserve">, as determined by the </w:t>
      </w:r>
      <w:r w:rsidRPr="00ED5949">
        <w:rPr>
          <w:rFonts w:ascii="Arial" w:hAnsi="Arial" w:cs="Arial"/>
          <w:b/>
          <w:sz w:val="20"/>
          <w:szCs w:val="20"/>
        </w:rPr>
        <w:t>Veterinarian</w:t>
      </w:r>
      <w:r w:rsidRPr="00ED5949">
        <w:rPr>
          <w:rFonts w:ascii="Arial" w:hAnsi="Arial" w:cs="Arial"/>
          <w:sz w:val="20"/>
          <w:szCs w:val="20"/>
        </w:rPr>
        <w:t>, that is safe and effective for its intended use, and that omission would adversely affect the insured</w:t>
      </w:r>
      <w:r w:rsidRPr="00ED5949">
        <w:rPr>
          <w:rFonts w:ascii="Arial" w:hAnsi="Arial" w:cs="Arial"/>
          <w:spacing w:val="-17"/>
          <w:sz w:val="20"/>
          <w:szCs w:val="20"/>
        </w:rPr>
        <w:t xml:space="preserve"> </w:t>
      </w:r>
      <w:r w:rsidRPr="00ED5949">
        <w:rPr>
          <w:rFonts w:ascii="Arial" w:hAnsi="Arial" w:cs="Arial"/>
          <w:b/>
          <w:sz w:val="20"/>
          <w:szCs w:val="20"/>
        </w:rPr>
        <w:t>Pet</w:t>
      </w:r>
      <w:r w:rsidRPr="00ED5949">
        <w:rPr>
          <w:rFonts w:ascii="Arial" w:hAnsi="Arial" w:cs="Arial"/>
          <w:sz w:val="20"/>
          <w:szCs w:val="20"/>
        </w:rPr>
        <w:t>.</w:t>
      </w:r>
    </w:p>
    <w:p w14:paraId="7AD3E615"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Surgery(</w:t>
      </w:r>
      <w:proofErr w:type="spellStart"/>
      <w:r w:rsidRPr="00ED5949">
        <w:rPr>
          <w:rFonts w:ascii="Arial" w:hAnsi="Arial" w:cs="Arial"/>
          <w:b/>
          <w:sz w:val="20"/>
          <w:szCs w:val="20"/>
        </w:rPr>
        <w:t>ies</w:t>
      </w:r>
      <w:proofErr w:type="spellEnd"/>
      <w:r w:rsidRPr="00ED5949">
        <w:rPr>
          <w:rFonts w:ascii="Arial" w:hAnsi="Arial" w:cs="Arial"/>
          <w:b/>
          <w:sz w:val="20"/>
          <w:szCs w:val="20"/>
        </w:rPr>
        <w:t>)</w:t>
      </w:r>
      <w:r w:rsidRPr="00ED5949">
        <w:rPr>
          <w:rFonts w:ascii="Arial" w:hAnsi="Arial" w:cs="Arial"/>
          <w:b/>
          <w:spacing w:val="6"/>
          <w:sz w:val="20"/>
          <w:szCs w:val="20"/>
        </w:rPr>
        <w:t xml:space="preserve"> </w:t>
      </w:r>
      <w:r w:rsidRPr="00ED5949">
        <w:rPr>
          <w:rFonts w:ascii="Arial" w:hAnsi="Arial" w:cs="Arial"/>
          <w:sz w:val="20"/>
          <w:szCs w:val="20"/>
        </w:rPr>
        <w:t>means</w:t>
      </w:r>
      <w:r w:rsidRPr="00ED5949">
        <w:rPr>
          <w:rFonts w:ascii="Arial" w:hAnsi="Arial" w:cs="Arial"/>
          <w:spacing w:val="3"/>
          <w:sz w:val="20"/>
          <w:szCs w:val="20"/>
        </w:rPr>
        <w:t xml:space="preserve"> </w:t>
      </w:r>
      <w:r w:rsidRPr="00ED5949">
        <w:rPr>
          <w:rFonts w:ascii="Arial" w:hAnsi="Arial" w:cs="Arial"/>
          <w:sz w:val="20"/>
          <w:szCs w:val="20"/>
        </w:rPr>
        <w:t>procedure(s)</w:t>
      </w:r>
      <w:r w:rsidRPr="00ED5949">
        <w:rPr>
          <w:rFonts w:ascii="Arial" w:hAnsi="Arial" w:cs="Arial"/>
          <w:spacing w:val="5"/>
          <w:sz w:val="20"/>
          <w:szCs w:val="20"/>
        </w:rPr>
        <w:t xml:space="preserve"> </w:t>
      </w:r>
      <w:r w:rsidRPr="00ED5949">
        <w:rPr>
          <w:rFonts w:ascii="Arial" w:hAnsi="Arial" w:cs="Arial"/>
          <w:sz w:val="20"/>
          <w:szCs w:val="20"/>
        </w:rPr>
        <w:t>that</w:t>
      </w:r>
      <w:r w:rsidRPr="00ED5949">
        <w:rPr>
          <w:rFonts w:ascii="Arial" w:hAnsi="Arial" w:cs="Arial"/>
          <w:spacing w:val="3"/>
          <w:sz w:val="20"/>
          <w:szCs w:val="20"/>
        </w:rPr>
        <w:t xml:space="preserve"> </w:t>
      </w:r>
      <w:r w:rsidRPr="00ED5949">
        <w:rPr>
          <w:rFonts w:ascii="Arial" w:hAnsi="Arial" w:cs="Arial"/>
          <w:sz w:val="20"/>
          <w:szCs w:val="20"/>
        </w:rPr>
        <w:t>treat</w:t>
      </w:r>
      <w:r w:rsidRPr="00ED5949">
        <w:rPr>
          <w:rFonts w:ascii="Arial" w:hAnsi="Arial" w:cs="Arial"/>
          <w:spacing w:val="7"/>
          <w:sz w:val="20"/>
          <w:szCs w:val="20"/>
        </w:rPr>
        <w:t xml:space="preserve"> </w:t>
      </w:r>
      <w:r w:rsidRPr="00ED5949">
        <w:rPr>
          <w:rFonts w:ascii="Arial" w:hAnsi="Arial" w:cs="Arial"/>
          <w:sz w:val="20"/>
          <w:szCs w:val="20"/>
        </w:rPr>
        <w:t>diseases</w:t>
      </w:r>
      <w:r w:rsidRPr="00ED5949">
        <w:rPr>
          <w:rFonts w:ascii="Arial" w:hAnsi="Arial" w:cs="Arial"/>
          <w:spacing w:val="4"/>
          <w:sz w:val="20"/>
          <w:szCs w:val="20"/>
        </w:rPr>
        <w:t xml:space="preserve"> </w:t>
      </w:r>
      <w:r w:rsidRPr="00ED5949">
        <w:rPr>
          <w:rFonts w:ascii="Arial" w:hAnsi="Arial" w:cs="Arial"/>
          <w:sz w:val="20"/>
          <w:szCs w:val="20"/>
        </w:rPr>
        <w:t>or</w:t>
      </w:r>
      <w:r w:rsidRPr="00ED5949">
        <w:rPr>
          <w:rFonts w:ascii="Arial" w:hAnsi="Arial" w:cs="Arial"/>
          <w:spacing w:val="6"/>
          <w:sz w:val="20"/>
          <w:szCs w:val="20"/>
        </w:rPr>
        <w:t xml:space="preserve"> </w:t>
      </w:r>
      <w:r w:rsidRPr="00ED5949">
        <w:rPr>
          <w:rFonts w:ascii="Arial" w:hAnsi="Arial" w:cs="Arial"/>
          <w:b/>
          <w:sz w:val="20"/>
          <w:szCs w:val="20"/>
        </w:rPr>
        <w:t>Injuries</w:t>
      </w:r>
      <w:r w:rsidRPr="00ED5949">
        <w:rPr>
          <w:rFonts w:ascii="Arial" w:hAnsi="Arial" w:cs="Arial"/>
          <w:spacing w:val="7"/>
          <w:sz w:val="20"/>
          <w:szCs w:val="20"/>
        </w:rPr>
        <w:t xml:space="preserve"> </w:t>
      </w:r>
      <w:r w:rsidRPr="00ED5949">
        <w:rPr>
          <w:rFonts w:ascii="Arial" w:hAnsi="Arial" w:cs="Arial"/>
          <w:sz w:val="20"/>
          <w:szCs w:val="20"/>
        </w:rPr>
        <w:t>by</w:t>
      </w:r>
      <w:r w:rsidRPr="00ED5949">
        <w:rPr>
          <w:rFonts w:ascii="Arial" w:hAnsi="Arial" w:cs="Arial"/>
          <w:spacing w:val="4"/>
          <w:sz w:val="20"/>
          <w:szCs w:val="20"/>
        </w:rPr>
        <w:t xml:space="preserve"> </w:t>
      </w:r>
      <w:r w:rsidRPr="00ED5949">
        <w:rPr>
          <w:rFonts w:ascii="Arial" w:hAnsi="Arial" w:cs="Arial"/>
          <w:sz w:val="20"/>
          <w:szCs w:val="20"/>
        </w:rPr>
        <w:t>operative,</w:t>
      </w:r>
      <w:r w:rsidRPr="00ED5949">
        <w:rPr>
          <w:rFonts w:ascii="Arial" w:hAnsi="Arial" w:cs="Arial"/>
          <w:spacing w:val="5"/>
          <w:sz w:val="20"/>
          <w:szCs w:val="20"/>
        </w:rPr>
        <w:t xml:space="preserve"> </w:t>
      </w:r>
      <w:r w:rsidRPr="00ED5949">
        <w:rPr>
          <w:rFonts w:ascii="Arial" w:hAnsi="Arial" w:cs="Arial"/>
          <w:sz w:val="20"/>
          <w:szCs w:val="20"/>
        </w:rPr>
        <w:t>manual,</w:t>
      </w:r>
      <w:r w:rsidRPr="00ED5949">
        <w:rPr>
          <w:rFonts w:ascii="Arial" w:hAnsi="Arial" w:cs="Arial"/>
          <w:spacing w:val="7"/>
          <w:sz w:val="20"/>
          <w:szCs w:val="20"/>
        </w:rPr>
        <w:t xml:space="preserve"> </w:t>
      </w:r>
      <w:r w:rsidRPr="00ED5949">
        <w:rPr>
          <w:rFonts w:ascii="Arial" w:hAnsi="Arial" w:cs="Arial"/>
          <w:sz w:val="20"/>
          <w:szCs w:val="20"/>
        </w:rPr>
        <w:t>and</w:t>
      </w:r>
      <w:r w:rsidRPr="00ED5949">
        <w:rPr>
          <w:rFonts w:ascii="Arial" w:hAnsi="Arial" w:cs="Arial"/>
          <w:spacing w:val="3"/>
          <w:sz w:val="20"/>
          <w:szCs w:val="20"/>
        </w:rPr>
        <w:t xml:space="preserve"> </w:t>
      </w:r>
      <w:r w:rsidRPr="00ED5949">
        <w:rPr>
          <w:rFonts w:ascii="Arial" w:hAnsi="Arial" w:cs="Arial"/>
          <w:sz w:val="20"/>
          <w:szCs w:val="20"/>
        </w:rPr>
        <w:t>instrumental</w:t>
      </w:r>
      <w:bookmarkStart w:id="26" w:name="_Toc29989598"/>
      <w:bookmarkStart w:id="27" w:name="_Toc29992384"/>
      <w:r w:rsidR="005D64B4" w:rsidRPr="00ED5949">
        <w:rPr>
          <w:rFonts w:ascii="Arial" w:hAnsi="Arial" w:cs="Arial"/>
          <w:sz w:val="20"/>
          <w:szCs w:val="20"/>
        </w:rPr>
        <w:t xml:space="preserve"> t</w:t>
      </w:r>
      <w:r w:rsidRPr="00ED5949">
        <w:rPr>
          <w:rFonts w:ascii="Arial" w:hAnsi="Arial" w:cs="Arial"/>
          <w:sz w:val="20"/>
          <w:szCs w:val="20"/>
        </w:rPr>
        <w:t>reatment</w:t>
      </w:r>
      <w:r w:rsidRPr="00ED5949">
        <w:rPr>
          <w:rFonts w:ascii="Arial" w:hAnsi="Arial" w:cs="Arial"/>
          <w:b/>
          <w:sz w:val="20"/>
          <w:szCs w:val="20"/>
        </w:rPr>
        <w:t>.</w:t>
      </w:r>
      <w:bookmarkEnd w:id="26"/>
      <w:bookmarkEnd w:id="27"/>
    </w:p>
    <w:p w14:paraId="2E2EA599" w14:textId="4D58E5D8"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pacing w:val="-3"/>
          <w:sz w:val="20"/>
          <w:szCs w:val="20"/>
        </w:rPr>
        <w:t xml:space="preserve">Treatment(s) </w:t>
      </w:r>
      <w:r w:rsidRPr="00ED5949">
        <w:rPr>
          <w:rFonts w:ascii="Arial" w:hAnsi="Arial" w:cs="Arial"/>
          <w:sz w:val="20"/>
          <w:szCs w:val="20"/>
        </w:rPr>
        <w:t xml:space="preserve">means, hospitalization, anesthesia, </w:t>
      </w:r>
      <w:r w:rsidRPr="00ED5949">
        <w:rPr>
          <w:rFonts w:ascii="Arial" w:hAnsi="Arial" w:cs="Arial"/>
          <w:b/>
          <w:sz w:val="20"/>
          <w:szCs w:val="20"/>
        </w:rPr>
        <w:t>Surgery</w:t>
      </w:r>
      <w:r w:rsidRPr="00ED5949">
        <w:rPr>
          <w:rFonts w:ascii="Arial" w:hAnsi="Arial" w:cs="Arial"/>
          <w:sz w:val="20"/>
          <w:szCs w:val="20"/>
        </w:rPr>
        <w:t xml:space="preserve">, </w:t>
      </w:r>
      <w:r w:rsidRPr="00ED5949">
        <w:rPr>
          <w:rFonts w:ascii="Arial" w:hAnsi="Arial" w:cs="Arial"/>
          <w:spacing w:val="-4"/>
          <w:sz w:val="20"/>
          <w:szCs w:val="20"/>
        </w:rPr>
        <w:t xml:space="preserve">X-rays, </w:t>
      </w:r>
      <w:r w:rsidRPr="00ED5949">
        <w:rPr>
          <w:rFonts w:ascii="Arial" w:hAnsi="Arial" w:cs="Arial"/>
          <w:sz w:val="20"/>
          <w:szCs w:val="20"/>
        </w:rPr>
        <w:t xml:space="preserve">MRI or CT scans, laboratory tests, nursing, or other care provided and administered by a </w:t>
      </w:r>
      <w:r w:rsidRPr="00ED5949">
        <w:rPr>
          <w:rFonts w:ascii="Arial" w:hAnsi="Arial" w:cs="Arial"/>
          <w:b/>
          <w:spacing w:val="-3"/>
          <w:sz w:val="20"/>
          <w:szCs w:val="20"/>
        </w:rPr>
        <w:t>Veterinary</w:t>
      </w:r>
      <w:r w:rsidRPr="00ED5949">
        <w:rPr>
          <w:rFonts w:ascii="Arial" w:hAnsi="Arial" w:cs="Arial"/>
          <w:b/>
          <w:spacing w:val="-1"/>
          <w:sz w:val="20"/>
          <w:szCs w:val="20"/>
        </w:rPr>
        <w:t xml:space="preserve"> </w:t>
      </w:r>
      <w:r w:rsidRPr="00ED5949">
        <w:rPr>
          <w:rFonts w:ascii="Arial" w:hAnsi="Arial" w:cs="Arial"/>
          <w:b/>
          <w:sz w:val="20"/>
          <w:szCs w:val="20"/>
        </w:rPr>
        <w:t>Provider</w:t>
      </w:r>
      <w:r w:rsidRPr="00ED5949">
        <w:rPr>
          <w:rFonts w:ascii="Arial" w:hAnsi="Arial" w:cs="Arial"/>
          <w:sz w:val="20"/>
          <w:szCs w:val="20"/>
        </w:rPr>
        <w:t>.</w:t>
      </w:r>
    </w:p>
    <w:p w14:paraId="4E939CB2" w14:textId="2CEA84F9"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Undiagnosed </w:t>
      </w:r>
      <w:r w:rsidRPr="00ED5949">
        <w:rPr>
          <w:rFonts w:ascii="Arial" w:hAnsi="Arial" w:cs="Arial"/>
          <w:sz w:val="20"/>
          <w:szCs w:val="20"/>
        </w:rPr>
        <w:t xml:space="preserve">means </w:t>
      </w:r>
      <w:bookmarkStart w:id="28" w:name="_Hlk212542321"/>
      <w:r w:rsidR="006D5986">
        <w:rPr>
          <w:rFonts w:ascii="Arial" w:hAnsi="Arial" w:cs="Arial"/>
          <w:sz w:val="20"/>
          <w:szCs w:val="20"/>
        </w:rPr>
        <w:t xml:space="preserve">signs or symptoms of a condition, the cause of which has </w:t>
      </w:r>
      <w:bookmarkEnd w:id="28"/>
      <w:r w:rsidRPr="00ED5949">
        <w:rPr>
          <w:rFonts w:ascii="Arial" w:hAnsi="Arial" w:cs="Arial"/>
          <w:sz w:val="20"/>
          <w:szCs w:val="20"/>
        </w:rPr>
        <w:t>not been</w:t>
      </w:r>
      <w:r w:rsidRPr="00ED5949">
        <w:rPr>
          <w:rFonts w:ascii="Arial" w:hAnsi="Arial" w:cs="Arial"/>
          <w:spacing w:val="-3"/>
          <w:sz w:val="20"/>
          <w:szCs w:val="20"/>
        </w:rPr>
        <w:t xml:space="preserve"> </w:t>
      </w:r>
      <w:bookmarkStart w:id="29" w:name="_Hlk212559457"/>
      <w:r w:rsidR="007448DE">
        <w:rPr>
          <w:rFonts w:ascii="Arial" w:hAnsi="Arial" w:cs="Arial"/>
          <w:sz w:val="20"/>
          <w:szCs w:val="20"/>
        </w:rPr>
        <w:t>definitively diagnosed</w:t>
      </w:r>
      <w:r w:rsidR="007448DE" w:rsidRPr="00ED5949">
        <w:rPr>
          <w:rFonts w:ascii="Arial" w:hAnsi="Arial" w:cs="Arial"/>
          <w:sz w:val="20"/>
          <w:szCs w:val="20"/>
        </w:rPr>
        <w:t xml:space="preserve"> </w:t>
      </w:r>
      <w:r w:rsidR="006D5986">
        <w:rPr>
          <w:rFonts w:ascii="Arial" w:hAnsi="Arial" w:cs="Arial"/>
          <w:sz w:val="20"/>
          <w:szCs w:val="20"/>
        </w:rPr>
        <w:t xml:space="preserve">or otherwise determined </w:t>
      </w:r>
      <w:bookmarkEnd w:id="29"/>
      <w:r w:rsidRPr="00ED5949">
        <w:rPr>
          <w:rFonts w:ascii="Arial" w:hAnsi="Arial" w:cs="Arial"/>
          <w:sz w:val="20"/>
          <w:szCs w:val="20"/>
        </w:rPr>
        <w:t xml:space="preserve">by a </w:t>
      </w:r>
      <w:proofErr w:type="gramStart"/>
      <w:r w:rsidRPr="00ED5949">
        <w:rPr>
          <w:rFonts w:ascii="Arial" w:hAnsi="Arial" w:cs="Arial"/>
          <w:b/>
          <w:sz w:val="20"/>
          <w:szCs w:val="20"/>
        </w:rPr>
        <w:t>Veterinarian</w:t>
      </w:r>
      <w:proofErr w:type="gramEnd"/>
      <w:r w:rsidRPr="00ED5949">
        <w:rPr>
          <w:rFonts w:ascii="Arial" w:hAnsi="Arial" w:cs="Arial"/>
          <w:sz w:val="20"/>
          <w:szCs w:val="20"/>
        </w:rPr>
        <w:t>.</w:t>
      </w:r>
    </w:p>
    <w:p w14:paraId="0FEF48C3"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Vaccination(s)</w:t>
      </w:r>
      <w:r w:rsidRPr="00ED5949">
        <w:rPr>
          <w:rFonts w:ascii="Arial" w:hAnsi="Arial" w:cs="Arial"/>
          <w:b/>
          <w:spacing w:val="-13"/>
          <w:sz w:val="20"/>
          <w:szCs w:val="20"/>
        </w:rPr>
        <w:t xml:space="preserve"> </w:t>
      </w:r>
      <w:r w:rsidRPr="00ED5949">
        <w:rPr>
          <w:rFonts w:ascii="Arial" w:hAnsi="Arial" w:cs="Arial"/>
          <w:sz w:val="20"/>
          <w:szCs w:val="20"/>
        </w:rPr>
        <w:t>means</w:t>
      </w:r>
      <w:r w:rsidRPr="00ED5949">
        <w:rPr>
          <w:rFonts w:ascii="Arial" w:hAnsi="Arial" w:cs="Arial"/>
          <w:spacing w:val="-11"/>
          <w:sz w:val="20"/>
          <w:szCs w:val="20"/>
        </w:rPr>
        <w:t xml:space="preserve"> </w:t>
      </w:r>
      <w:r w:rsidRPr="00ED5949">
        <w:rPr>
          <w:rFonts w:ascii="Arial" w:hAnsi="Arial" w:cs="Arial"/>
          <w:sz w:val="20"/>
          <w:szCs w:val="20"/>
        </w:rPr>
        <w:t>the</w:t>
      </w:r>
      <w:r w:rsidRPr="00ED5949">
        <w:rPr>
          <w:rFonts w:ascii="Arial" w:hAnsi="Arial" w:cs="Arial"/>
          <w:spacing w:val="-10"/>
          <w:sz w:val="20"/>
          <w:szCs w:val="20"/>
        </w:rPr>
        <w:t xml:space="preserve"> </w:t>
      </w:r>
      <w:r w:rsidRPr="00ED5949">
        <w:rPr>
          <w:rFonts w:ascii="Arial" w:hAnsi="Arial" w:cs="Arial"/>
          <w:sz w:val="20"/>
          <w:szCs w:val="20"/>
        </w:rPr>
        <w:t>administration</w:t>
      </w:r>
      <w:r w:rsidRPr="00ED5949">
        <w:rPr>
          <w:rFonts w:ascii="Arial" w:hAnsi="Arial" w:cs="Arial"/>
          <w:spacing w:val="-11"/>
          <w:sz w:val="20"/>
          <w:szCs w:val="20"/>
        </w:rPr>
        <w:t xml:space="preserve"> </w:t>
      </w:r>
      <w:r w:rsidRPr="00ED5949">
        <w:rPr>
          <w:rFonts w:ascii="Arial" w:hAnsi="Arial" w:cs="Arial"/>
          <w:sz w:val="20"/>
          <w:szCs w:val="20"/>
        </w:rPr>
        <w:t>of</w:t>
      </w:r>
      <w:r w:rsidRPr="00ED5949">
        <w:rPr>
          <w:rFonts w:ascii="Arial" w:hAnsi="Arial" w:cs="Arial"/>
          <w:spacing w:val="-11"/>
          <w:sz w:val="20"/>
          <w:szCs w:val="20"/>
        </w:rPr>
        <w:t xml:space="preserve"> </w:t>
      </w:r>
      <w:r w:rsidRPr="00ED5949">
        <w:rPr>
          <w:rFonts w:ascii="Arial" w:hAnsi="Arial" w:cs="Arial"/>
          <w:sz w:val="20"/>
          <w:szCs w:val="20"/>
        </w:rPr>
        <w:t>an</w:t>
      </w:r>
      <w:r w:rsidRPr="00ED5949">
        <w:rPr>
          <w:rFonts w:ascii="Arial" w:hAnsi="Arial" w:cs="Arial"/>
          <w:spacing w:val="-11"/>
          <w:sz w:val="20"/>
          <w:szCs w:val="20"/>
        </w:rPr>
        <w:t xml:space="preserve"> </w:t>
      </w:r>
      <w:r w:rsidRPr="00ED5949">
        <w:rPr>
          <w:rFonts w:ascii="Arial" w:hAnsi="Arial" w:cs="Arial"/>
          <w:sz w:val="20"/>
          <w:szCs w:val="20"/>
        </w:rPr>
        <w:t>industry-recognized</w:t>
      </w:r>
      <w:r w:rsidRPr="00ED5949">
        <w:rPr>
          <w:rFonts w:ascii="Arial" w:hAnsi="Arial" w:cs="Arial"/>
          <w:spacing w:val="-10"/>
          <w:sz w:val="20"/>
          <w:szCs w:val="20"/>
        </w:rPr>
        <w:t xml:space="preserve"> </w:t>
      </w:r>
      <w:r w:rsidRPr="00ED5949">
        <w:rPr>
          <w:rFonts w:ascii="Arial" w:hAnsi="Arial" w:cs="Arial"/>
          <w:sz w:val="20"/>
          <w:szCs w:val="20"/>
        </w:rPr>
        <w:t>commercial</w:t>
      </w:r>
      <w:r w:rsidRPr="00ED5949">
        <w:rPr>
          <w:rFonts w:ascii="Arial" w:hAnsi="Arial" w:cs="Arial"/>
          <w:spacing w:val="-11"/>
          <w:sz w:val="20"/>
          <w:szCs w:val="20"/>
        </w:rPr>
        <w:t xml:space="preserve"> </w:t>
      </w:r>
      <w:r w:rsidRPr="00ED5949">
        <w:rPr>
          <w:rFonts w:ascii="Arial" w:hAnsi="Arial" w:cs="Arial"/>
          <w:sz w:val="20"/>
          <w:szCs w:val="20"/>
        </w:rPr>
        <w:t>vaccine</w:t>
      </w:r>
      <w:r w:rsidRPr="00ED5949">
        <w:rPr>
          <w:rFonts w:ascii="Arial" w:hAnsi="Arial" w:cs="Arial"/>
          <w:spacing w:val="-10"/>
          <w:sz w:val="20"/>
          <w:szCs w:val="20"/>
        </w:rPr>
        <w:t xml:space="preserve"> </w:t>
      </w:r>
      <w:r w:rsidRPr="00ED5949">
        <w:rPr>
          <w:rFonts w:ascii="Arial" w:hAnsi="Arial" w:cs="Arial"/>
          <w:sz w:val="20"/>
          <w:szCs w:val="20"/>
        </w:rPr>
        <w:t>by</w:t>
      </w:r>
      <w:r w:rsidRPr="00ED5949">
        <w:rPr>
          <w:rFonts w:ascii="Arial" w:hAnsi="Arial" w:cs="Arial"/>
          <w:spacing w:val="-11"/>
          <w:sz w:val="20"/>
          <w:szCs w:val="20"/>
        </w:rPr>
        <w:t xml:space="preserve"> </w:t>
      </w:r>
      <w:r w:rsidRPr="00ED5949">
        <w:rPr>
          <w:rFonts w:ascii="Arial" w:hAnsi="Arial" w:cs="Arial"/>
          <w:sz w:val="20"/>
          <w:szCs w:val="20"/>
        </w:rPr>
        <w:t>a</w:t>
      </w:r>
      <w:r w:rsidRPr="00ED5949">
        <w:rPr>
          <w:rFonts w:ascii="Arial" w:hAnsi="Arial" w:cs="Arial"/>
          <w:spacing w:val="-11"/>
          <w:sz w:val="20"/>
          <w:szCs w:val="20"/>
        </w:rPr>
        <w:t xml:space="preserve"> </w:t>
      </w:r>
      <w:r w:rsidRPr="00ED5949">
        <w:rPr>
          <w:rFonts w:ascii="Arial" w:hAnsi="Arial" w:cs="Arial"/>
          <w:sz w:val="20"/>
          <w:szCs w:val="20"/>
        </w:rPr>
        <w:t>registered</w:t>
      </w:r>
      <w:r w:rsidRPr="00ED5949">
        <w:rPr>
          <w:rFonts w:ascii="Arial" w:hAnsi="Arial" w:cs="Arial"/>
          <w:spacing w:val="-10"/>
          <w:sz w:val="20"/>
          <w:szCs w:val="20"/>
        </w:rPr>
        <w:t xml:space="preserve"> </w:t>
      </w:r>
      <w:r w:rsidRPr="00ED5949">
        <w:rPr>
          <w:rFonts w:ascii="Arial" w:hAnsi="Arial" w:cs="Arial"/>
          <w:sz w:val="20"/>
          <w:szCs w:val="20"/>
        </w:rPr>
        <w:t xml:space="preserve">licensed </w:t>
      </w:r>
      <w:r w:rsidRPr="00ED5949">
        <w:rPr>
          <w:rFonts w:ascii="Arial" w:hAnsi="Arial" w:cs="Arial"/>
          <w:b/>
          <w:sz w:val="20"/>
          <w:szCs w:val="20"/>
        </w:rPr>
        <w:t>Veterinarian</w:t>
      </w:r>
      <w:r w:rsidRPr="00ED5949">
        <w:rPr>
          <w:rFonts w:ascii="Arial" w:hAnsi="Arial" w:cs="Arial"/>
          <w:sz w:val="20"/>
          <w:szCs w:val="20"/>
        </w:rPr>
        <w:t>. The vaccine must be in accordance with the manufacturer’s recommendations, following a complete clinical examination, for prevention of disease.</w:t>
      </w:r>
    </w:p>
    <w:p w14:paraId="69C70A20"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pacing w:val="-3"/>
          <w:sz w:val="20"/>
          <w:szCs w:val="20"/>
        </w:rPr>
        <w:t xml:space="preserve">Veterinarian </w:t>
      </w:r>
      <w:r w:rsidRPr="00ED5949">
        <w:rPr>
          <w:rFonts w:ascii="Arial" w:hAnsi="Arial" w:cs="Arial"/>
          <w:sz w:val="20"/>
          <w:szCs w:val="20"/>
        </w:rPr>
        <w:t xml:space="preserve">means a currently licensed Doctor of Veterinary Medicine. </w:t>
      </w:r>
      <w:r w:rsidRPr="00ED5949">
        <w:rPr>
          <w:rFonts w:ascii="Arial" w:hAnsi="Arial" w:cs="Arial"/>
          <w:b/>
          <w:spacing w:val="-3"/>
          <w:sz w:val="20"/>
          <w:szCs w:val="20"/>
        </w:rPr>
        <w:t xml:space="preserve">Veterinarian </w:t>
      </w:r>
      <w:r w:rsidRPr="00ED5949">
        <w:rPr>
          <w:rFonts w:ascii="Arial" w:hAnsi="Arial" w:cs="Arial"/>
          <w:sz w:val="20"/>
          <w:szCs w:val="20"/>
        </w:rPr>
        <w:t xml:space="preserve">cannot be </w:t>
      </w:r>
      <w:r w:rsidRPr="00ED5949">
        <w:rPr>
          <w:rFonts w:ascii="Arial" w:hAnsi="Arial" w:cs="Arial"/>
          <w:b/>
          <w:sz w:val="20"/>
          <w:szCs w:val="20"/>
        </w:rPr>
        <w:t>You</w:t>
      </w:r>
      <w:r w:rsidRPr="00ED5949">
        <w:rPr>
          <w:rFonts w:ascii="Arial" w:hAnsi="Arial" w:cs="Arial"/>
          <w:sz w:val="20"/>
          <w:szCs w:val="20"/>
        </w:rPr>
        <w:t xml:space="preserve"> or a member of </w:t>
      </w:r>
      <w:r w:rsidRPr="00ED5949">
        <w:rPr>
          <w:rFonts w:ascii="Arial" w:hAnsi="Arial" w:cs="Arial"/>
          <w:b/>
          <w:sz w:val="20"/>
          <w:szCs w:val="20"/>
        </w:rPr>
        <w:t>Your</w:t>
      </w:r>
      <w:r w:rsidRPr="00ED5949">
        <w:rPr>
          <w:rFonts w:ascii="Arial" w:hAnsi="Arial" w:cs="Arial"/>
          <w:sz w:val="20"/>
          <w:szCs w:val="20"/>
        </w:rPr>
        <w:t xml:space="preserve"> immediate</w:t>
      </w:r>
      <w:r w:rsidRPr="00ED5949">
        <w:rPr>
          <w:rFonts w:ascii="Arial" w:hAnsi="Arial" w:cs="Arial"/>
          <w:spacing w:val="-4"/>
          <w:sz w:val="20"/>
          <w:szCs w:val="20"/>
        </w:rPr>
        <w:t xml:space="preserve"> family.</w:t>
      </w:r>
    </w:p>
    <w:p w14:paraId="13DC4AB0" w14:textId="77777777"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 xml:space="preserve">means a </w:t>
      </w:r>
      <w:proofErr w:type="gramStart"/>
      <w:r w:rsidRPr="00ED5949">
        <w:rPr>
          <w:rFonts w:ascii="Arial" w:hAnsi="Arial" w:cs="Arial"/>
          <w:b/>
          <w:spacing w:val="-2"/>
          <w:sz w:val="20"/>
          <w:szCs w:val="20"/>
        </w:rPr>
        <w:t>Veterinarian</w:t>
      </w:r>
      <w:proofErr w:type="gramEnd"/>
      <w:r w:rsidRPr="00ED5949">
        <w:rPr>
          <w:rFonts w:ascii="Arial" w:hAnsi="Arial" w:cs="Arial"/>
          <w:spacing w:val="-2"/>
          <w:sz w:val="20"/>
          <w:szCs w:val="20"/>
        </w:rPr>
        <w:t xml:space="preserve">, </w:t>
      </w:r>
      <w:r w:rsidRPr="00ED5949">
        <w:rPr>
          <w:rFonts w:ascii="Arial" w:hAnsi="Arial" w:cs="Arial"/>
          <w:sz w:val="20"/>
          <w:szCs w:val="20"/>
        </w:rPr>
        <w:t xml:space="preserve">veterinary technician, or veterinary </w:t>
      </w:r>
      <w:r w:rsidRPr="00ED5949">
        <w:rPr>
          <w:rFonts w:ascii="Arial" w:hAnsi="Arial" w:cs="Arial"/>
          <w:spacing w:val="-3"/>
          <w:sz w:val="20"/>
          <w:szCs w:val="20"/>
        </w:rPr>
        <w:t xml:space="preserve">nurse </w:t>
      </w:r>
      <w:r w:rsidRPr="00ED5949">
        <w:rPr>
          <w:rFonts w:ascii="Arial" w:hAnsi="Arial" w:cs="Arial"/>
          <w:sz w:val="20"/>
          <w:szCs w:val="20"/>
        </w:rPr>
        <w:t>currently licensed in the state</w:t>
      </w:r>
      <w:r w:rsidR="00553226">
        <w:rPr>
          <w:rFonts w:ascii="Arial" w:hAnsi="Arial" w:cs="Arial"/>
          <w:sz w:val="20"/>
          <w:szCs w:val="20"/>
        </w:rPr>
        <w:t>, country or</w:t>
      </w:r>
      <w:r w:rsidR="00DE003A">
        <w:rPr>
          <w:rFonts w:ascii="Arial" w:hAnsi="Arial" w:cs="Arial"/>
          <w:sz w:val="20"/>
          <w:szCs w:val="20"/>
        </w:rPr>
        <w:t xml:space="preserve"> territory</w:t>
      </w:r>
      <w:r w:rsidRPr="00ED5949">
        <w:rPr>
          <w:rFonts w:ascii="Arial" w:hAnsi="Arial" w:cs="Arial"/>
          <w:sz w:val="20"/>
          <w:szCs w:val="20"/>
        </w:rPr>
        <w:t xml:space="preserve"> in which </w:t>
      </w:r>
      <w:r w:rsidRPr="00ED5949">
        <w:rPr>
          <w:rFonts w:ascii="Arial" w:hAnsi="Arial" w:cs="Arial"/>
          <w:b/>
          <w:spacing w:val="-3"/>
          <w:sz w:val="20"/>
          <w:szCs w:val="20"/>
        </w:rPr>
        <w:t xml:space="preserve">Treatment </w:t>
      </w:r>
      <w:r w:rsidRPr="00ED5949">
        <w:rPr>
          <w:rFonts w:ascii="Arial" w:hAnsi="Arial" w:cs="Arial"/>
          <w:sz w:val="20"/>
          <w:szCs w:val="20"/>
        </w:rPr>
        <w:t>is</w:t>
      </w:r>
      <w:r w:rsidRPr="00ED5949">
        <w:rPr>
          <w:rFonts w:ascii="Arial" w:hAnsi="Arial" w:cs="Arial"/>
          <w:spacing w:val="-4"/>
          <w:sz w:val="20"/>
          <w:szCs w:val="20"/>
        </w:rPr>
        <w:t xml:space="preserve"> </w:t>
      </w:r>
      <w:r w:rsidRPr="00ED5949">
        <w:rPr>
          <w:rFonts w:ascii="Arial" w:hAnsi="Arial" w:cs="Arial"/>
          <w:sz w:val="20"/>
          <w:szCs w:val="20"/>
        </w:rPr>
        <w:t>performed.</w:t>
      </w:r>
    </w:p>
    <w:p w14:paraId="052A0C58" w14:textId="675F35A0" w:rsidR="00603DAC" w:rsidRPr="00ED5949" w:rsidRDefault="00603DAC" w:rsidP="00A31E03">
      <w:pPr>
        <w:pStyle w:val="ListParagraph"/>
        <w:numPr>
          <w:ilvl w:val="0"/>
          <w:numId w:val="2"/>
        </w:numPr>
        <w:tabs>
          <w:tab w:val="left" w:pos="578"/>
          <w:tab w:val="left" w:pos="10350"/>
        </w:tabs>
        <w:ind w:left="216" w:right="216"/>
        <w:jc w:val="both"/>
        <w:rPr>
          <w:rFonts w:ascii="Arial" w:hAnsi="Arial" w:cs="Arial"/>
          <w:sz w:val="20"/>
          <w:szCs w:val="20"/>
        </w:rPr>
      </w:pPr>
      <w:r w:rsidRPr="00ED5949">
        <w:rPr>
          <w:rFonts w:ascii="Arial" w:hAnsi="Arial" w:cs="Arial"/>
          <w:b/>
          <w:sz w:val="20"/>
          <w:szCs w:val="20"/>
        </w:rPr>
        <w:t xml:space="preserve">Waiting Period </w:t>
      </w:r>
      <w:r w:rsidRPr="00ED5949">
        <w:rPr>
          <w:rFonts w:ascii="Arial" w:hAnsi="Arial" w:cs="Arial"/>
          <w:sz w:val="20"/>
          <w:szCs w:val="20"/>
        </w:rPr>
        <w:t xml:space="preserve">means the </w:t>
      </w:r>
      <w:proofErr w:type="gramStart"/>
      <w:r w:rsidRPr="00ED5949">
        <w:rPr>
          <w:rFonts w:ascii="Arial" w:hAnsi="Arial" w:cs="Arial"/>
          <w:sz w:val="20"/>
          <w:szCs w:val="20"/>
        </w:rPr>
        <w:t>time period</w:t>
      </w:r>
      <w:proofErr w:type="gramEnd"/>
      <w:r w:rsidRPr="00ED5949">
        <w:rPr>
          <w:rFonts w:ascii="Arial" w:hAnsi="Arial" w:cs="Arial"/>
          <w:sz w:val="20"/>
          <w:szCs w:val="20"/>
        </w:rPr>
        <w:t xml:space="preserve"> where </w:t>
      </w:r>
      <w:r w:rsidR="00A31E03" w:rsidRPr="00A31E03">
        <w:rPr>
          <w:rFonts w:ascii="Arial" w:hAnsi="Arial" w:cs="Arial"/>
          <w:b/>
          <w:sz w:val="20"/>
          <w:szCs w:val="20"/>
        </w:rPr>
        <w:t>P</w:t>
      </w:r>
      <w:r w:rsidRPr="00A31E03">
        <w:rPr>
          <w:rFonts w:ascii="Arial" w:hAnsi="Arial" w:cs="Arial"/>
          <w:b/>
          <w:sz w:val="20"/>
          <w:szCs w:val="20"/>
        </w:rPr>
        <w:t>olicy</w:t>
      </w:r>
      <w:r w:rsidRPr="00ED5949">
        <w:rPr>
          <w:rFonts w:ascii="Arial" w:hAnsi="Arial" w:cs="Arial"/>
          <w:sz w:val="20"/>
          <w:szCs w:val="20"/>
        </w:rPr>
        <w:t xml:space="preserve"> </w:t>
      </w:r>
      <w:r w:rsidRPr="00ED5949">
        <w:rPr>
          <w:rFonts w:ascii="Arial" w:hAnsi="Arial" w:cs="Arial"/>
          <w:b/>
          <w:sz w:val="20"/>
          <w:szCs w:val="20"/>
        </w:rPr>
        <w:t xml:space="preserve">Coverage </w:t>
      </w:r>
      <w:r w:rsidRPr="00ED5949">
        <w:rPr>
          <w:rFonts w:ascii="Arial" w:hAnsi="Arial" w:cs="Arial"/>
          <w:sz w:val="20"/>
          <w:szCs w:val="20"/>
        </w:rPr>
        <w:t xml:space="preserve">is restricted. </w:t>
      </w:r>
      <w:r w:rsidR="00556DA5">
        <w:rPr>
          <w:rFonts w:ascii="Arial" w:hAnsi="Arial" w:cs="Arial"/>
          <w:b/>
          <w:sz w:val="20"/>
          <w:szCs w:val="20"/>
        </w:rPr>
        <w:t xml:space="preserve">Waiting Period </w:t>
      </w:r>
      <w:r w:rsidR="00556DA5">
        <w:rPr>
          <w:rFonts w:ascii="Arial" w:hAnsi="Arial" w:cs="Arial"/>
          <w:sz w:val="20"/>
          <w:szCs w:val="20"/>
        </w:rPr>
        <w:t xml:space="preserve">is measured beginning on the </w:t>
      </w:r>
      <w:r w:rsidR="00556DA5">
        <w:rPr>
          <w:rFonts w:ascii="Arial" w:hAnsi="Arial" w:cs="Arial"/>
          <w:b/>
          <w:sz w:val="20"/>
          <w:szCs w:val="20"/>
        </w:rPr>
        <w:t xml:space="preserve">Original Start </w:t>
      </w:r>
      <w:r w:rsidR="00556DA5" w:rsidRPr="008712E6">
        <w:rPr>
          <w:rFonts w:ascii="Arial" w:hAnsi="Arial" w:cs="Arial"/>
          <w:b/>
          <w:sz w:val="20"/>
          <w:szCs w:val="20"/>
        </w:rPr>
        <w:t>Date</w:t>
      </w:r>
      <w:r w:rsidR="00556DA5">
        <w:rPr>
          <w:rFonts w:ascii="Arial" w:hAnsi="Arial" w:cs="Arial"/>
          <w:sz w:val="20"/>
          <w:szCs w:val="20"/>
        </w:rPr>
        <w:t xml:space="preserve">. </w:t>
      </w:r>
      <w:r w:rsidRPr="00556DA5">
        <w:rPr>
          <w:rFonts w:ascii="Arial" w:hAnsi="Arial" w:cs="Arial"/>
          <w:sz w:val="20"/>
          <w:szCs w:val="20"/>
        </w:rPr>
        <w:t>For</w:t>
      </w:r>
      <w:r w:rsidRPr="00ED5949">
        <w:rPr>
          <w:rFonts w:ascii="Arial" w:hAnsi="Arial" w:cs="Arial"/>
          <w:sz w:val="20"/>
          <w:szCs w:val="20"/>
        </w:rPr>
        <w:t xml:space="preserve"> this </w:t>
      </w:r>
      <w:r w:rsidR="00A31E03" w:rsidRPr="00A31E03">
        <w:rPr>
          <w:rFonts w:ascii="Arial" w:hAnsi="Arial" w:cs="Arial"/>
          <w:b/>
          <w:sz w:val="20"/>
          <w:szCs w:val="20"/>
        </w:rPr>
        <w:t>P</w:t>
      </w:r>
      <w:r w:rsidRPr="00A31E03">
        <w:rPr>
          <w:rFonts w:ascii="Arial" w:hAnsi="Arial" w:cs="Arial"/>
          <w:b/>
          <w:spacing w:val="-3"/>
          <w:sz w:val="20"/>
          <w:szCs w:val="20"/>
        </w:rPr>
        <w:t>olicy</w:t>
      </w:r>
      <w:r w:rsidRPr="00ED5949">
        <w:rPr>
          <w:rFonts w:ascii="Arial" w:hAnsi="Arial" w:cs="Arial"/>
          <w:spacing w:val="-3"/>
          <w:sz w:val="20"/>
          <w:szCs w:val="20"/>
        </w:rPr>
        <w:t xml:space="preserve">, </w:t>
      </w:r>
      <w:r w:rsidRPr="00ED5949">
        <w:rPr>
          <w:rFonts w:ascii="Arial" w:hAnsi="Arial" w:cs="Arial"/>
          <w:sz w:val="20"/>
          <w:szCs w:val="20"/>
        </w:rPr>
        <w:t xml:space="preserve">the </w:t>
      </w:r>
      <w:proofErr w:type="gramStart"/>
      <w:r w:rsidRPr="00ED5949">
        <w:rPr>
          <w:rFonts w:ascii="Arial" w:hAnsi="Arial" w:cs="Arial"/>
          <w:sz w:val="20"/>
          <w:szCs w:val="20"/>
        </w:rPr>
        <w:t>time period</w:t>
      </w:r>
      <w:proofErr w:type="gramEnd"/>
      <w:r w:rsidRPr="00ED5949">
        <w:rPr>
          <w:rFonts w:ascii="Arial" w:hAnsi="Arial" w:cs="Arial"/>
          <w:sz w:val="20"/>
          <w:szCs w:val="20"/>
        </w:rPr>
        <w:t xml:space="preserve"> is one (1) day for </w:t>
      </w:r>
      <w:r w:rsidRPr="00ED5949">
        <w:rPr>
          <w:rFonts w:ascii="Arial" w:hAnsi="Arial" w:cs="Arial"/>
          <w:b/>
          <w:sz w:val="20"/>
          <w:szCs w:val="20"/>
        </w:rPr>
        <w:t xml:space="preserve">Injuries </w:t>
      </w:r>
      <w:r w:rsidR="005F432E" w:rsidRPr="00ED5949">
        <w:rPr>
          <w:rFonts w:ascii="Arial" w:hAnsi="Arial" w:cs="Arial"/>
          <w:sz w:val="20"/>
          <w:szCs w:val="20"/>
        </w:rPr>
        <w:t>caused by an</w:t>
      </w:r>
      <w:r w:rsidR="005F432E" w:rsidRPr="00ED5949">
        <w:rPr>
          <w:rFonts w:ascii="Arial" w:hAnsi="Arial" w:cs="Arial"/>
          <w:spacing w:val="-6"/>
          <w:sz w:val="20"/>
          <w:szCs w:val="20"/>
        </w:rPr>
        <w:t xml:space="preserve"> </w:t>
      </w:r>
      <w:r w:rsidR="005F432E" w:rsidRPr="00ED5949">
        <w:rPr>
          <w:rFonts w:ascii="Arial" w:hAnsi="Arial" w:cs="Arial"/>
          <w:b/>
          <w:sz w:val="20"/>
          <w:szCs w:val="20"/>
        </w:rPr>
        <w:t>Accident</w:t>
      </w:r>
      <w:r w:rsidRPr="00ED5949">
        <w:rPr>
          <w:rFonts w:ascii="Arial" w:hAnsi="Arial" w:cs="Arial"/>
          <w:b/>
          <w:sz w:val="20"/>
          <w:szCs w:val="20"/>
        </w:rPr>
        <w:t xml:space="preserve"> </w:t>
      </w:r>
      <w:r w:rsidRPr="00ED5949">
        <w:rPr>
          <w:rFonts w:ascii="Arial" w:hAnsi="Arial" w:cs="Arial"/>
          <w:sz w:val="20"/>
          <w:szCs w:val="20"/>
        </w:rPr>
        <w:t xml:space="preserve">and fourteen (14) days </w:t>
      </w:r>
      <w:r w:rsidRPr="00ED5949">
        <w:rPr>
          <w:rFonts w:ascii="Arial" w:hAnsi="Arial" w:cs="Arial"/>
          <w:spacing w:val="-3"/>
          <w:sz w:val="20"/>
          <w:szCs w:val="20"/>
        </w:rPr>
        <w:t xml:space="preserve">for </w:t>
      </w:r>
      <w:r w:rsidRPr="00ED5949">
        <w:rPr>
          <w:rFonts w:ascii="Arial" w:hAnsi="Arial" w:cs="Arial"/>
          <w:b/>
          <w:sz w:val="20"/>
          <w:szCs w:val="20"/>
        </w:rPr>
        <w:t>Illnesses</w:t>
      </w:r>
      <w:r w:rsidRPr="00ED5949">
        <w:rPr>
          <w:rFonts w:ascii="Arial" w:hAnsi="Arial" w:cs="Arial"/>
          <w:sz w:val="20"/>
          <w:szCs w:val="20"/>
        </w:rPr>
        <w:t xml:space="preserve">, </w:t>
      </w:r>
      <w:r w:rsidRPr="00ED5949">
        <w:rPr>
          <w:rFonts w:ascii="Arial" w:hAnsi="Arial" w:cs="Arial"/>
          <w:spacing w:val="-3"/>
          <w:sz w:val="20"/>
          <w:szCs w:val="20"/>
        </w:rPr>
        <w:t xml:space="preserve">except for </w:t>
      </w:r>
      <w:r w:rsidRPr="00ED5949">
        <w:rPr>
          <w:rFonts w:ascii="Arial" w:hAnsi="Arial" w:cs="Arial"/>
          <w:b/>
          <w:sz w:val="20"/>
          <w:szCs w:val="20"/>
        </w:rPr>
        <w:t>Orthopedic Conditions</w:t>
      </w:r>
      <w:r w:rsidRPr="00ED5949">
        <w:rPr>
          <w:rFonts w:ascii="Arial" w:hAnsi="Arial" w:cs="Arial"/>
          <w:sz w:val="20"/>
          <w:szCs w:val="20"/>
        </w:rPr>
        <w:t xml:space="preserve"> </w:t>
      </w:r>
      <w:r w:rsidRPr="00ED5949">
        <w:rPr>
          <w:rFonts w:ascii="Arial" w:hAnsi="Arial" w:cs="Arial"/>
          <w:spacing w:val="-3"/>
          <w:sz w:val="20"/>
          <w:szCs w:val="20"/>
        </w:rPr>
        <w:t xml:space="preserve">for </w:t>
      </w:r>
      <w:r w:rsidRPr="00ED5949">
        <w:rPr>
          <w:rFonts w:ascii="Arial" w:hAnsi="Arial" w:cs="Arial"/>
          <w:sz w:val="20"/>
          <w:szCs w:val="20"/>
        </w:rPr>
        <w:t xml:space="preserve">dogs, </w:t>
      </w:r>
      <w:bookmarkStart w:id="30" w:name="_Hlk212555880"/>
      <w:r w:rsidR="005F432E">
        <w:rPr>
          <w:rFonts w:ascii="Arial" w:hAnsi="Arial" w:cs="Arial"/>
          <w:bCs/>
          <w:sz w:val="20"/>
          <w:szCs w:val="20"/>
        </w:rPr>
        <w:t>including</w:t>
      </w:r>
      <w:r w:rsidR="005F432E">
        <w:rPr>
          <w:rFonts w:ascii="Arial" w:hAnsi="Arial" w:cs="Arial"/>
          <w:b/>
          <w:sz w:val="20"/>
          <w:szCs w:val="20"/>
        </w:rPr>
        <w:t xml:space="preserve"> </w:t>
      </w:r>
      <w:r w:rsidR="005F432E" w:rsidRPr="00ED5949">
        <w:rPr>
          <w:rFonts w:ascii="Arial" w:hAnsi="Arial" w:cs="Arial"/>
          <w:b/>
          <w:sz w:val="20"/>
          <w:szCs w:val="20"/>
        </w:rPr>
        <w:t>Orthopedic</w:t>
      </w:r>
      <w:r w:rsidR="005F432E">
        <w:rPr>
          <w:rFonts w:ascii="Arial" w:hAnsi="Arial" w:cs="Arial"/>
          <w:b/>
          <w:sz w:val="20"/>
          <w:szCs w:val="20"/>
        </w:rPr>
        <w:t xml:space="preserve"> illnesses </w:t>
      </w:r>
      <w:bookmarkStart w:id="31" w:name="_Hlk212547724"/>
      <w:r w:rsidR="00F7645A">
        <w:rPr>
          <w:rFonts w:ascii="Arial" w:hAnsi="Arial" w:cs="Arial"/>
          <w:bCs/>
          <w:sz w:val="20"/>
          <w:szCs w:val="20"/>
        </w:rPr>
        <w:t>and</w:t>
      </w:r>
      <w:r w:rsidR="005F432E">
        <w:rPr>
          <w:rFonts w:ascii="Arial" w:hAnsi="Arial" w:cs="Arial"/>
          <w:bCs/>
          <w:sz w:val="20"/>
          <w:szCs w:val="20"/>
        </w:rPr>
        <w:t xml:space="preserve"> </w:t>
      </w:r>
      <w:bookmarkStart w:id="32" w:name="_Hlk212542466"/>
      <w:r w:rsidR="005F432E" w:rsidRPr="005F432E">
        <w:rPr>
          <w:rFonts w:ascii="Arial" w:hAnsi="Arial" w:cs="Arial"/>
          <w:b/>
          <w:sz w:val="20"/>
          <w:szCs w:val="20"/>
        </w:rPr>
        <w:t>Orthopedic Conditions</w:t>
      </w:r>
      <w:r w:rsidR="005F432E">
        <w:rPr>
          <w:rFonts w:ascii="Arial" w:hAnsi="Arial" w:cs="Arial"/>
          <w:sz w:val="20"/>
          <w:szCs w:val="20"/>
        </w:rPr>
        <w:t xml:space="preserve"> </w:t>
      </w:r>
      <w:r w:rsidR="005F432E" w:rsidRPr="00ED5949">
        <w:rPr>
          <w:rFonts w:ascii="Arial" w:hAnsi="Arial" w:cs="Arial"/>
          <w:sz w:val="20"/>
          <w:szCs w:val="20"/>
        </w:rPr>
        <w:t>caused by an</w:t>
      </w:r>
      <w:r w:rsidR="005F432E" w:rsidRPr="00ED5949">
        <w:rPr>
          <w:rFonts w:ascii="Arial" w:hAnsi="Arial" w:cs="Arial"/>
          <w:spacing w:val="-6"/>
          <w:sz w:val="20"/>
          <w:szCs w:val="20"/>
        </w:rPr>
        <w:t xml:space="preserve"> </w:t>
      </w:r>
      <w:r w:rsidR="005F432E" w:rsidRPr="00ED5949">
        <w:rPr>
          <w:rFonts w:ascii="Arial" w:hAnsi="Arial" w:cs="Arial"/>
          <w:b/>
          <w:sz w:val="20"/>
          <w:szCs w:val="20"/>
        </w:rPr>
        <w:t>Accident</w:t>
      </w:r>
      <w:bookmarkEnd w:id="30"/>
      <w:r w:rsidR="005F432E" w:rsidRPr="00ED5949">
        <w:rPr>
          <w:rFonts w:ascii="Arial" w:hAnsi="Arial" w:cs="Arial"/>
          <w:b/>
          <w:sz w:val="20"/>
          <w:szCs w:val="20"/>
        </w:rPr>
        <w:t xml:space="preserve"> </w:t>
      </w:r>
      <w:bookmarkEnd w:id="31"/>
      <w:bookmarkEnd w:id="32"/>
      <w:r w:rsidRPr="00ED5949">
        <w:rPr>
          <w:rFonts w:ascii="Arial" w:hAnsi="Arial" w:cs="Arial"/>
          <w:sz w:val="20"/>
          <w:szCs w:val="20"/>
        </w:rPr>
        <w:t xml:space="preserve">where the Orthopedic </w:t>
      </w:r>
      <w:r w:rsidRPr="00ED5949">
        <w:rPr>
          <w:rFonts w:ascii="Arial" w:hAnsi="Arial" w:cs="Arial"/>
          <w:b/>
          <w:sz w:val="20"/>
          <w:szCs w:val="20"/>
        </w:rPr>
        <w:t xml:space="preserve">Waiting Period </w:t>
      </w:r>
      <w:r w:rsidRPr="00ED5949">
        <w:rPr>
          <w:rFonts w:ascii="Arial" w:hAnsi="Arial" w:cs="Arial"/>
          <w:sz w:val="20"/>
          <w:szCs w:val="20"/>
        </w:rPr>
        <w:t xml:space="preserve">is six (6) months. The </w:t>
      </w:r>
      <w:r w:rsidRPr="00ED5949">
        <w:rPr>
          <w:rFonts w:ascii="Arial" w:hAnsi="Arial" w:cs="Arial"/>
          <w:b/>
          <w:sz w:val="20"/>
          <w:szCs w:val="20"/>
        </w:rPr>
        <w:t xml:space="preserve">Waiting Period </w:t>
      </w:r>
      <w:r w:rsidRPr="00ED5949">
        <w:rPr>
          <w:rFonts w:ascii="Arial" w:hAnsi="Arial" w:cs="Arial"/>
          <w:sz w:val="20"/>
          <w:szCs w:val="20"/>
        </w:rPr>
        <w:t xml:space="preserve">starts </w:t>
      </w:r>
      <w:r w:rsidRPr="00ED5949">
        <w:rPr>
          <w:rFonts w:ascii="Arial" w:hAnsi="Arial" w:cs="Arial"/>
          <w:spacing w:val="-3"/>
          <w:sz w:val="20"/>
          <w:szCs w:val="20"/>
        </w:rPr>
        <w:t xml:space="preserve">from </w:t>
      </w:r>
      <w:r w:rsidRPr="00ED5949">
        <w:rPr>
          <w:rFonts w:ascii="Arial" w:hAnsi="Arial" w:cs="Arial"/>
          <w:sz w:val="20"/>
          <w:szCs w:val="20"/>
        </w:rPr>
        <w:t xml:space="preserve">the </w:t>
      </w:r>
      <w:r w:rsidRPr="00ED5949">
        <w:rPr>
          <w:rFonts w:ascii="Arial" w:hAnsi="Arial" w:cs="Arial"/>
          <w:b/>
          <w:sz w:val="20"/>
          <w:szCs w:val="20"/>
        </w:rPr>
        <w:t>Original Start Date</w:t>
      </w:r>
      <w:r w:rsidRPr="00ED5949">
        <w:rPr>
          <w:rFonts w:ascii="Arial" w:hAnsi="Arial" w:cs="Arial"/>
          <w:sz w:val="20"/>
          <w:szCs w:val="20"/>
        </w:rPr>
        <w:t xml:space="preserve">. Conditions that occur during the </w:t>
      </w:r>
      <w:r w:rsidRPr="00ED5949">
        <w:rPr>
          <w:rFonts w:ascii="Arial" w:hAnsi="Arial" w:cs="Arial"/>
          <w:b/>
          <w:sz w:val="20"/>
          <w:szCs w:val="20"/>
        </w:rPr>
        <w:t xml:space="preserve">Waiting Period </w:t>
      </w:r>
      <w:r w:rsidRPr="00ED5949">
        <w:rPr>
          <w:rFonts w:ascii="Arial" w:hAnsi="Arial" w:cs="Arial"/>
          <w:sz w:val="20"/>
          <w:szCs w:val="20"/>
        </w:rPr>
        <w:t xml:space="preserve">will be excluded </w:t>
      </w:r>
      <w:r w:rsidRPr="00ED5949">
        <w:rPr>
          <w:rFonts w:ascii="Arial" w:hAnsi="Arial" w:cs="Arial"/>
          <w:spacing w:val="-3"/>
          <w:sz w:val="20"/>
          <w:szCs w:val="20"/>
        </w:rPr>
        <w:t xml:space="preserve">from </w:t>
      </w:r>
      <w:r w:rsidRPr="00ED5949">
        <w:rPr>
          <w:rFonts w:ascii="Arial" w:hAnsi="Arial" w:cs="Arial"/>
          <w:b/>
          <w:sz w:val="20"/>
          <w:szCs w:val="20"/>
        </w:rPr>
        <w:t>Your</w:t>
      </w:r>
      <w:r w:rsidRPr="00ED5949">
        <w:rPr>
          <w:rFonts w:ascii="Arial" w:hAnsi="Arial" w:cs="Arial"/>
          <w:sz w:val="20"/>
          <w:szCs w:val="20"/>
        </w:rPr>
        <w:t xml:space="preserve"> </w:t>
      </w:r>
      <w:r w:rsidR="00A31E03" w:rsidRPr="00A31E03">
        <w:rPr>
          <w:rFonts w:ascii="Arial" w:hAnsi="Arial" w:cs="Arial"/>
          <w:b/>
          <w:sz w:val="20"/>
          <w:szCs w:val="20"/>
        </w:rPr>
        <w:t>P</w:t>
      </w:r>
      <w:r w:rsidRPr="00A31E03">
        <w:rPr>
          <w:rFonts w:ascii="Arial" w:hAnsi="Arial" w:cs="Arial"/>
          <w:b/>
          <w:sz w:val="20"/>
          <w:szCs w:val="20"/>
        </w:rPr>
        <w:t>olicy’s</w:t>
      </w:r>
      <w:r w:rsidRPr="00ED5949">
        <w:rPr>
          <w:rFonts w:ascii="Arial" w:hAnsi="Arial" w:cs="Arial"/>
          <w:sz w:val="20"/>
          <w:szCs w:val="20"/>
        </w:rPr>
        <w:t xml:space="preserve"> </w:t>
      </w:r>
      <w:r w:rsidRPr="00ED5949">
        <w:rPr>
          <w:rFonts w:ascii="Arial" w:hAnsi="Arial" w:cs="Arial"/>
          <w:b/>
          <w:sz w:val="20"/>
          <w:szCs w:val="20"/>
        </w:rPr>
        <w:t xml:space="preserve">Coverage </w:t>
      </w:r>
      <w:r w:rsidRPr="00ED5949">
        <w:rPr>
          <w:rFonts w:ascii="Arial" w:hAnsi="Arial" w:cs="Arial"/>
          <w:sz w:val="20"/>
          <w:szCs w:val="20"/>
        </w:rPr>
        <w:t xml:space="preserve">as </w:t>
      </w:r>
      <w:r w:rsidRPr="00ED5949">
        <w:rPr>
          <w:rFonts w:ascii="Arial" w:hAnsi="Arial" w:cs="Arial"/>
          <w:b/>
          <w:sz w:val="20"/>
          <w:szCs w:val="20"/>
        </w:rPr>
        <w:t>Pre-existing Conditions</w:t>
      </w:r>
      <w:r w:rsidRPr="00ED5949">
        <w:rPr>
          <w:rFonts w:ascii="Arial" w:hAnsi="Arial" w:cs="Arial"/>
          <w:sz w:val="20"/>
          <w:szCs w:val="20"/>
        </w:rPr>
        <w:t xml:space="preserve">. The </w:t>
      </w:r>
      <w:r w:rsidRPr="00ED5949">
        <w:rPr>
          <w:rFonts w:ascii="Arial" w:hAnsi="Arial" w:cs="Arial"/>
          <w:b/>
          <w:sz w:val="20"/>
          <w:szCs w:val="20"/>
        </w:rPr>
        <w:t xml:space="preserve">Waiting Period </w:t>
      </w:r>
      <w:r w:rsidRPr="00ED5949">
        <w:rPr>
          <w:rFonts w:ascii="Arial" w:hAnsi="Arial" w:cs="Arial"/>
          <w:sz w:val="20"/>
          <w:szCs w:val="20"/>
        </w:rPr>
        <w:t xml:space="preserve">applies </w:t>
      </w:r>
      <w:r w:rsidRPr="00ED5949">
        <w:rPr>
          <w:rFonts w:ascii="Arial" w:hAnsi="Arial" w:cs="Arial"/>
          <w:spacing w:val="-3"/>
          <w:sz w:val="20"/>
          <w:szCs w:val="20"/>
        </w:rPr>
        <w:t xml:space="preserve">to </w:t>
      </w:r>
      <w:r w:rsidRPr="00ED5949">
        <w:rPr>
          <w:rFonts w:ascii="Arial" w:hAnsi="Arial" w:cs="Arial"/>
          <w:b/>
          <w:sz w:val="20"/>
          <w:szCs w:val="20"/>
        </w:rPr>
        <w:t xml:space="preserve">Coverage </w:t>
      </w:r>
      <w:r w:rsidRPr="00ED5949">
        <w:rPr>
          <w:rFonts w:ascii="Arial" w:hAnsi="Arial" w:cs="Arial"/>
          <w:sz w:val="20"/>
          <w:szCs w:val="20"/>
        </w:rPr>
        <w:t>increases</w:t>
      </w:r>
      <w:r w:rsidR="006B7195">
        <w:rPr>
          <w:rFonts w:ascii="Arial" w:hAnsi="Arial" w:cs="Arial"/>
          <w:sz w:val="20"/>
          <w:szCs w:val="20"/>
        </w:rPr>
        <w:t xml:space="preserve"> </w:t>
      </w:r>
      <w:r w:rsidR="006D5725">
        <w:rPr>
          <w:rFonts w:ascii="Arial" w:hAnsi="Arial" w:cs="Arial"/>
          <w:sz w:val="20"/>
          <w:szCs w:val="20"/>
        </w:rPr>
        <w:t xml:space="preserve">and </w:t>
      </w:r>
      <w:proofErr w:type="gramStart"/>
      <w:r w:rsidR="006D5725">
        <w:rPr>
          <w:rFonts w:ascii="Arial" w:hAnsi="Arial" w:cs="Arial"/>
          <w:sz w:val="20"/>
          <w:szCs w:val="20"/>
        </w:rPr>
        <w:t>reinstatements,</w:t>
      </w:r>
      <w:r w:rsidRPr="00ED5949">
        <w:rPr>
          <w:rFonts w:ascii="Arial" w:hAnsi="Arial" w:cs="Arial"/>
          <w:sz w:val="20"/>
          <w:szCs w:val="20"/>
        </w:rPr>
        <w:t xml:space="preserve"> but</w:t>
      </w:r>
      <w:proofErr w:type="gramEnd"/>
      <w:r w:rsidRPr="00ED5949">
        <w:rPr>
          <w:rFonts w:ascii="Arial" w:hAnsi="Arial" w:cs="Arial"/>
          <w:sz w:val="20"/>
          <w:szCs w:val="20"/>
        </w:rPr>
        <w:t xml:space="preserve"> is waived </w:t>
      </w:r>
      <w:r w:rsidRPr="00ED5949">
        <w:rPr>
          <w:rFonts w:ascii="Arial" w:hAnsi="Arial" w:cs="Arial"/>
          <w:spacing w:val="-3"/>
          <w:sz w:val="20"/>
          <w:szCs w:val="20"/>
        </w:rPr>
        <w:t xml:space="preserve">for </w:t>
      </w:r>
      <w:r w:rsidRPr="009E2160">
        <w:rPr>
          <w:rFonts w:ascii="Arial" w:hAnsi="Arial" w:cs="Arial"/>
          <w:b/>
          <w:sz w:val="20"/>
          <w:szCs w:val="20"/>
        </w:rPr>
        <w:t>Policy</w:t>
      </w:r>
      <w:r w:rsidRPr="00ED5949">
        <w:rPr>
          <w:rFonts w:ascii="Arial" w:hAnsi="Arial" w:cs="Arial"/>
          <w:sz w:val="20"/>
          <w:szCs w:val="20"/>
        </w:rPr>
        <w:t xml:space="preserve"> and Optional </w:t>
      </w:r>
      <w:r w:rsidRPr="00ED5949">
        <w:rPr>
          <w:rFonts w:ascii="Arial" w:hAnsi="Arial" w:cs="Arial"/>
          <w:b/>
          <w:sz w:val="20"/>
          <w:szCs w:val="20"/>
        </w:rPr>
        <w:t xml:space="preserve">Coverage </w:t>
      </w:r>
      <w:r w:rsidRPr="00ED5949">
        <w:rPr>
          <w:rFonts w:ascii="Arial" w:hAnsi="Arial" w:cs="Arial"/>
          <w:sz w:val="20"/>
          <w:szCs w:val="20"/>
        </w:rPr>
        <w:t xml:space="preserve">renewals. </w:t>
      </w:r>
    </w:p>
    <w:p w14:paraId="39284D9B" w14:textId="77777777" w:rsidR="005D64B4" w:rsidRPr="00ED5949" w:rsidRDefault="005D64B4" w:rsidP="005D64B4">
      <w:pPr>
        <w:pStyle w:val="Heading1"/>
      </w:pPr>
      <w:bookmarkStart w:id="33" w:name="_Toc29989599"/>
      <w:bookmarkStart w:id="34" w:name="_Toc29992292"/>
      <w:bookmarkStart w:id="35" w:name="_Toc29992385"/>
      <w:bookmarkStart w:id="36" w:name="_Toc29996351"/>
      <w:r w:rsidRPr="00ED5949">
        <w:rPr>
          <w:spacing w:val="-6"/>
        </w:rPr>
        <w:t xml:space="preserve">PART </w:t>
      </w:r>
      <w:r w:rsidRPr="00ED5949">
        <w:t>II –</w:t>
      </w:r>
      <w:r w:rsidRPr="00ED5949">
        <w:rPr>
          <w:spacing w:val="6"/>
        </w:rPr>
        <w:t xml:space="preserve"> </w:t>
      </w:r>
      <w:r w:rsidRPr="00ED5949">
        <w:t>CONDITIONS</w:t>
      </w:r>
      <w:bookmarkEnd w:id="33"/>
      <w:bookmarkEnd w:id="34"/>
      <w:bookmarkEnd w:id="35"/>
      <w:bookmarkEnd w:id="36"/>
    </w:p>
    <w:p w14:paraId="5A3611A4" w14:textId="77777777" w:rsidR="004F48E0" w:rsidRPr="00ED5949" w:rsidRDefault="004F48E0" w:rsidP="004F48E0">
      <w:pPr>
        <w:rPr>
          <w:rFonts w:ascii="Arial" w:hAnsi="Arial" w:cs="Arial"/>
          <w:sz w:val="14"/>
          <w:szCs w:val="14"/>
        </w:rPr>
      </w:pPr>
    </w:p>
    <w:p w14:paraId="674FB4B7" w14:textId="756F1440"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Upon</w:t>
      </w:r>
      <w:r w:rsidRPr="00ED5949">
        <w:rPr>
          <w:rFonts w:ascii="Arial" w:hAnsi="Arial" w:cs="Arial"/>
          <w:spacing w:val="-15"/>
          <w:sz w:val="20"/>
          <w:szCs w:val="20"/>
        </w:rPr>
        <w:t xml:space="preserve"> </w:t>
      </w:r>
      <w:r w:rsidRPr="00ED5949">
        <w:rPr>
          <w:rFonts w:ascii="Arial" w:hAnsi="Arial" w:cs="Arial"/>
          <w:sz w:val="20"/>
          <w:szCs w:val="20"/>
        </w:rPr>
        <w:t>submission</w:t>
      </w:r>
      <w:r w:rsidRPr="00ED5949">
        <w:rPr>
          <w:rFonts w:ascii="Arial" w:hAnsi="Arial" w:cs="Arial"/>
          <w:spacing w:val="-16"/>
          <w:sz w:val="20"/>
          <w:szCs w:val="20"/>
        </w:rPr>
        <w:t xml:space="preserve"> </w:t>
      </w:r>
      <w:r w:rsidRPr="00ED5949">
        <w:rPr>
          <w:rFonts w:ascii="Arial" w:hAnsi="Arial" w:cs="Arial"/>
          <w:sz w:val="20"/>
          <w:szCs w:val="20"/>
        </w:rPr>
        <w:t>of</w:t>
      </w:r>
      <w:r w:rsidRPr="00ED5949">
        <w:rPr>
          <w:rFonts w:ascii="Arial" w:hAnsi="Arial" w:cs="Arial"/>
          <w:spacing w:val="-14"/>
          <w:sz w:val="20"/>
          <w:szCs w:val="20"/>
        </w:rPr>
        <w:t xml:space="preserve"> </w:t>
      </w:r>
      <w:r w:rsidRPr="00ED5949">
        <w:rPr>
          <w:rFonts w:ascii="Arial" w:hAnsi="Arial" w:cs="Arial"/>
          <w:b/>
          <w:sz w:val="20"/>
          <w:szCs w:val="20"/>
        </w:rPr>
        <w:t>Your</w:t>
      </w:r>
      <w:r w:rsidRPr="00ED5949">
        <w:rPr>
          <w:rFonts w:ascii="Arial" w:hAnsi="Arial" w:cs="Arial"/>
          <w:spacing w:val="-14"/>
          <w:sz w:val="20"/>
          <w:szCs w:val="20"/>
        </w:rPr>
        <w:t xml:space="preserve"> </w:t>
      </w:r>
      <w:r w:rsidRPr="00ED5949">
        <w:rPr>
          <w:rFonts w:ascii="Arial" w:hAnsi="Arial" w:cs="Arial"/>
          <w:spacing w:val="-3"/>
          <w:sz w:val="20"/>
          <w:szCs w:val="20"/>
        </w:rPr>
        <w:t>first</w:t>
      </w:r>
      <w:r w:rsidRPr="00ED5949">
        <w:rPr>
          <w:rFonts w:ascii="Arial" w:hAnsi="Arial" w:cs="Arial"/>
          <w:spacing w:val="-12"/>
          <w:sz w:val="20"/>
          <w:szCs w:val="20"/>
        </w:rPr>
        <w:t xml:space="preserve"> </w:t>
      </w:r>
      <w:r w:rsidRPr="00ED5949">
        <w:rPr>
          <w:rFonts w:ascii="Arial" w:hAnsi="Arial" w:cs="Arial"/>
          <w:b/>
          <w:sz w:val="20"/>
          <w:szCs w:val="20"/>
        </w:rPr>
        <w:t>Claim</w:t>
      </w:r>
      <w:r w:rsidRPr="00ED5949">
        <w:rPr>
          <w:rFonts w:ascii="Arial" w:hAnsi="Arial" w:cs="Arial"/>
          <w:sz w:val="20"/>
          <w:szCs w:val="20"/>
        </w:rPr>
        <w:t>,</w:t>
      </w:r>
      <w:r w:rsidRPr="00ED5949">
        <w:rPr>
          <w:rFonts w:ascii="Arial" w:hAnsi="Arial" w:cs="Arial"/>
          <w:spacing w:val="-16"/>
          <w:sz w:val="20"/>
          <w:szCs w:val="20"/>
        </w:rPr>
        <w:t xml:space="preserve"> </w:t>
      </w:r>
      <w:proofErr w:type="gramStart"/>
      <w:r w:rsidRPr="00ED5949">
        <w:rPr>
          <w:rFonts w:ascii="Arial" w:hAnsi="Arial" w:cs="Arial"/>
          <w:b/>
          <w:sz w:val="20"/>
          <w:szCs w:val="20"/>
        </w:rPr>
        <w:t>You</w:t>
      </w:r>
      <w:proofErr w:type="gramEnd"/>
      <w:r w:rsidRPr="004B2577">
        <w:rPr>
          <w:rFonts w:ascii="Arial" w:hAnsi="Arial"/>
          <w:b/>
          <w:sz w:val="20"/>
        </w:rPr>
        <w:t xml:space="preserve"> </w:t>
      </w:r>
      <w:bookmarkStart w:id="37" w:name="_Hlk212542534"/>
      <w:r w:rsidR="00F20AE7" w:rsidRPr="004B2577">
        <w:rPr>
          <w:rFonts w:ascii="Arial" w:hAnsi="Arial" w:cs="Arial"/>
          <w:bCs/>
          <w:sz w:val="20"/>
          <w:szCs w:val="20"/>
        </w:rPr>
        <w:t xml:space="preserve">agree to obtain or allow the release of all Veterinary records needed to support the </w:t>
      </w:r>
      <w:r w:rsidR="00F20AE7" w:rsidRPr="00F20AE7">
        <w:rPr>
          <w:rFonts w:ascii="Arial" w:hAnsi="Arial" w:cs="Arial"/>
          <w:b/>
          <w:sz w:val="20"/>
          <w:szCs w:val="20"/>
        </w:rPr>
        <w:t>Claim</w:t>
      </w:r>
      <w:bookmarkEnd w:id="37"/>
      <w:r w:rsidRPr="00ED5949">
        <w:rPr>
          <w:rFonts w:ascii="Arial" w:hAnsi="Arial" w:cs="Arial"/>
          <w:spacing w:val="-4"/>
          <w:sz w:val="20"/>
          <w:szCs w:val="20"/>
        </w:rPr>
        <w:t xml:space="preserve">.  </w:t>
      </w:r>
      <w:r w:rsidRPr="00ED5949">
        <w:rPr>
          <w:rFonts w:ascii="Arial" w:hAnsi="Arial" w:cs="Arial"/>
          <w:b/>
          <w:spacing w:val="-4"/>
          <w:sz w:val="20"/>
          <w:szCs w:val="20"/>
        </w:rPr>
        <w:t>You</w:t>
      </w:r>
      <w:r w:rsidRPr="00ED5949">
        <w:rPr>
          <w:rFonts w:ascii="Arial" w:hAnsi="Arial" w:cs="Arial"/>
          <w:spacing w:val="-4"/>
          <w:sz w:val="20"/>
          <w:szCs w:val="20"/>
        </w:rPr>
        <w:t xml:space="preserve"> also agree, that by purchasing this </w:t>
      </w:r>
      <w:r w:rsidR="005D0241" w:rsidRPr="005D0241">
        <w:rPr>
          <w:rFonts w:ascii="Arial" w:hAnsi="Arial" w:cs="Arial"/>
          <w:b/>
          <w:spacing w:val="-4"/>
          <w:sz w:val="20"/>
          <w:szCs w:val="20"/>
        </w:rPr>
        <w:t>P</w:t>
      </w:r>
      <w:r w:rsidRPr="005D0241">
        <w:rPr>
          <w:rFonts w:ascii="Arial" w:hAnsi="Arial" w:cs="Arial"/>
          <w:b/>
          <w:spacing w:val="-4"/>
          <w:sz w:val="20"/>
          <w:szCs w:val="20"/>
        </w:rPr>
        <w:t>olicy</w:t>
      </w:r>
      <w:r w:rsidRPr="00ED5949">
        <w:rPr>
          <w:rFonts w:ascii="Arial" w:hAnsi="Arial" w:cs="Arial"/>
          <w:spacing w:val="-4"/>
          <w:sz w:val="20"/>
          <w:szCs w:val="20"/>
        </w:rPr>
        <w:t xml:space="preserve">, </w:t>
      </w:r>
      <w:proofErr w:type="gramStart"/>
      <w:r w:rsidRPr="00ED5949">
        <w:rPr>
          <w:rFonts w:ascii="Arial" w:hAnsi="Arial" w:cs="Arial"/>
          <w:b/>
          <w:spacing w:val="-4"/>
          <w:sz w:val="20"/>
          <w:szCs w:val="20"/>
        </w:rPr>
        <w:t>You</w:t>
      </w:r>
      <w:proofErr w:type="gramEnd"/>
      <w:r w:rsidRPr="00ED5949">
        <w:rPr>
          <w:rFonts w:ascii="Arial" w:hAnsi="Arial" w:cs="Arial"/>
          <w:spacing w:val="-4"/>
          <w:sz w:val="20"/>
          <w:szCs w:val="20"/>
        </w:rPr>
        <w:t xml:space="preserve"> give </w:t>
      </w:r>
      <w:r w:rsidR="0009484A" w:rsidRPr="008712E6">
        <w:rPr>
          <w:rFonts w:ascii="Arial" w:hAnsi="Arial" w:cs="Arial"/>
          <w:b/>
          <w:spacing w:val="-4"/>
          <w:sz w:val="20"/>
          <w:szCs w:val="20"/>
        </w:rPr>
        <w:t>U</w:t>
      </w:r>
      <w:r w:rsidRPr="008712E6">
        <w:rPr>
          <w:rFonts w:ascii="Arial" w:hAnsi="Arial" w:cs="Arial"/>
          <w:b/>
          <w:spacing w:val="-4"/>
          <w:sz w:val="20"/>
          <w:szCs w:val="20"/>
        </w:rPr>
        <w:t>s</w:t>
      </w:r>
      <w:r w:rsidRPr="00ED5949">
        <w:rPr>
          <w:rFonts w:ascii="Arial" w:hAnsi="Arial" w:cs="Arial"/>
          <w:spacing w:val="-4"/>
          <w:sz w:val="20"/>
          <w:szCs w:val="20"/>
        </w:rPr>
        <w:t xml:space="preserve"> permission to gather all medical </w:t>
      </w:r>
      <w:r w:rsidRPr="00ED5949">
        <w:rPr>
          <w:rFonts w:ascii="Arial" w:hAnsi="Arial" w:cs="Arial"/>
          <w:spacing w:val="-4"/>
          <w:sz w:val="20"/>
          <w:szCs w:val="20"/>
        </w:rPr>
        <w:lastRenderedPageBreak/>
        <w:t xml:space="preserve">information for </w:t>
      </w:r>
      <w:r w:rsidRPr="00ED5949">
        <w:rPr>
          <w:rFonts w:ascii="Arial" w:hAnsi="Arial" w:cs="Arial"/>
          <w:b/>
          <w:spacing w:val="-4"/>
          <w:sz w:val="20"/>
          <w:szCs w:val="20"/>
        </w:rPr>
        <w:t>Your Pet</w:t>
      </w:r>
      <w:r w:rsidRPr="00ED5949">
        <w:rPr>
          <w:rFonts w:ascii="Arial" w:hAnsi="Arial" w:cs="Arial"/>
          <w:spacing w:val="-4"/>
          <w:sz w:val="20"/>
          <w:szCs w:val="20"/>
        </w:rPr>
        <w:t xml:space="preserve"> from all </w:t>
      </w:r>
      <w:r w:rsidRPr="00ED5949">
        <w:rPr>
          <w:rFonts w:ascii="Arial" w:hAnsi="Arial" w:cs="Arial"/>
          <w:b/>
          <w:spacing w:val="-4"/>
          <w:sz w:val="20"/>
          <w:szCs w:val="20"/>
        </w:rPr>
        <w:t>Your Veterinary Providers</w:t>
      </w:r>
      <w:r w:rsidRPr="00ED5949">
        <w:rPr>
          <w:rFonts w:ascii="Arial" w:hAnsi="Arial" w:cs="Arial"/>
          <w:spacing w:val="-4"/>
          <w:sz w:val="20"/>
          <w:szCs w:val="20"/>
        </w:rPr>
        <w:t xml:space="preserve">, as </w:t>
      </w:r>
      <w:r w:rsidR="00F033BB" w:rsidRPr="008712E6">
        <w:rPr>
          <w:rFonts w:ascii="Arial" w:hAnsi="Arial" w:cs="Arial"/>
          <w:b/>
          <w:spacing w:val="-4"/>
          <w:sz w:val="20"/>
          <w:szCs w:val="20"/>
        </w:rPr>
        <w:t>W</w:t>
      </w:r>
      <w:r w:rsidRPr="008712E6">
        <w:rPr>
          <w:rFonts w:ascii="Arial" w:hAnsi="Arial" w:cs="Arial"/>
          <w:b/>
          <w:spacing w:val="-4"/>
          <w:sz w:val="20"/>
          <w:szCs w:val="20"/>
        </w:rPr>
        <w:t>e</w:t>
      </w:r>
      <w:r w:rsidRPr="00ED5949">
        <w:rPr>
          <w:rFonts w:ascii="Arial" w:hAnsi="Arial" w:cs="Arial"/>
          <w:spacing w:val="-4"/>
          <w:sz w:val="20"/>
          <w:szCs w:val="20"/>
        </w:rPr>
        <w:t xml:space="preserve"> deem necessary.</w:t>
      </w:r>
    </w:p>
    <w:p w14:paraId="77D4BF25" w14:textId="77777777"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 xml:space="preserve">All </w:t>
      </w:r>
      <w:r w:rsidRPr="00ED5949">
        <w:rPr>
          <w:rFonts w:ascii="Arial" w:hAnsi="Arial" w:cs="Arial"/>
          <w:b/>
          <w:spacing w:val="-3"/>
          <w:sz w:val="20"/>
          <w:szCs w:val="20"/>
        </w:rPr>
        <w:t xml:space="preserve">Treatment </w:t>
      </w:r>
      <w:r w:rsidRPr="00ED5949">
        <w:rPr>
          <w:rFonts w:ascii="Arial" w:hAnsi="Arial" w:cs="Arial"/>
          <w:sz w:val="20"/>
          <w:szCs w:val="20"/>
        </w:rPr>
        <w:t xml:space="preserve">must be performed by a </w:t>
      </w: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 xml:space="preserve">that </w:t>
      </w:r>
      <w:r w:rsidRPr="00ED5949">
        <w:rPr>
          <w:rFonts w:ascii="Arial" w:hAnsi="Arial" w:cs="Arial"/>
          <w:b/>
          <w:sz w:val="20"/>
          <w:szCs w:val="20"/>
        </w:rPr>
        <w:t>You</w:t>
      </w:r>
      <w:r w:rsidRPr="00ED5949">
        <w:rPr>
          <w:rFonts w:ascii="Arial" w:hAnsi="Arial" w:cs="Arial"/>
          <w:sz w:val="20"/>
          <w:szCs w:val="20"/>
        </w:rPr>
        <w:t xml:space="preserve"> may freely</w:t>
      </w:r>
      <w:r w:rsidRPr="00ED5949">
        <w:rPr>
          <w:rFonts w:ascii="Arial" w:hAnsi="Arial" w:cs="Arial"/>
          <w:spacing w:val="-8"/>
          <w:sz w:val="20"/>
          <w:szCs w:val="20"/>
        </w:rPr>
        <w:t xml:space="preserve"> </w:t>
      </w:r>
      <w:r w:rsidRPr="00ED5949">
        <w:rPr>
          <w:rFonts w:ascii="Arial" w:hAnsi="Arial" w:cs="Arial"/>
          <w:sz w:val="20"/>
          <w:szCs w:val="20"/>
        </w:rPr>
        <w:t>choose.</w:t>
      </w:r>
    </w:p>
    <w:p w14:paraId="37B5F982" w14:textId="4ED3216F"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z w:val="20"/>
          <w:szCs w:val="20"/>
        </w:rPr>
        <w:t xml:space="preserve">must arrange </w:t>
      </w:r>
      <w:r w:rsidRPr="00ED5949">
        <w:rPr>
          <w:rFonts w:ascii="Arial" w:hAnsi="Arial" w:cs="Arial"/>
          <w:spacing w:val="-3"/>
          <w:sz w:val="20"/>
          <w:szCs w:val="20"/>
        </w:rPr>
        <w:t xml:space="preserve">for </w:t>
      </w:r>
      <w:r w:rsidRPr="00ED5949">
        <w:rPr>
          <w:rFonts w:ascii="Arial" w:hAnsi="Arial" w:cs="Arial"/>
          <w:sz w:val="20"/>
          <w:szCs w:val="20"/>
        </w:rPr>
        <w:t xml:space="preserve">a </w:t>
      </w:r>
      <w:proofErr w:type="gramStart"/>
      <w:r w:rsidRPr="00ED5949">
        <w:rPr>
          <w:rFonts w:ascii="Arial" w:hAnsi="Arial" w:cs="Arial"/>
          <w:b/>
          <w:spacing w:val="-3"/>
          <w:sz w:val="20"/>
          <w:szCs w:val="20"/>
        </w:rPr>
        <w:t>Veterinarian</w:t>
      </w:r>
      <w:proofErr w:type="gramEnd"/>
      <w:r w:rsidRPr="00ED5949">
        <w:rPr>
          <w:rFonts w:ascii="Arial" w:hAnsi="Arial" w:cs="Arial"/>
          <w:b/>
          <w:spacing w:val="-3"/>
          <w:sz w:val="20"/>
          <w:szCs w:val="20"/>
        </w:rPr>
        <w:t xml:space="preserve"> </w:t>
      </w:r>
      <w:r w:rsidRPr="00ED5949">
        <w:rPr>
          <w:rFonts w:ascii="Arial" w:hAnsi="Arial" w:cs="Arial"/>
          <w:sz w:val="20"/>
          <w:szCs w:val="20"/>
        </w:rPr>
        <w:t>to</w:t>
      </w:r>
      <w:r w:rsidRPr="00ED5949">
        <w:rPr>
          <w:rFonts w:ascii="Arial" w:hAnsi="Arial" w:cs="Arial"/>
          <w:b/>
          <w:sz w:val="20"/>
          <w:szCs w:val="20"/>
        </w:rPr>
        <w:t xml:space="preserve"> </w:t>
      </w:r>
      <w:r w:rsidRPr="00ED5949">
        <w:rPr>
          <w:rFonts w:ascii="Arial" w:hAnsi="Arial" w:cs="Arial"/>
          <w:sz w:val="20"/>
          <w:szCs w:val="20"/>
        </w:rPr>
        <w:t xml:space="preserve">examine and treat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 </w:t>
      </w:r>
      <w:r w:rsidRPr="00ED5949">
        <w:rPr>
          <w:rFonts w:ascii="Arial" w:hAnsi="Arial" w:cs="Arial"/>
          <w:sz w:val="20"/>
          <w:szCs w:val="20"/>
        </w:rPr>
        <w:t xml:space="preserve">as soon as possible after it shows </w:t>
      </w:r>
      <w:r w:rsidRPr="00ED5949">
        <w:rPr>
          <w:rFonts w:ascii="Arial" w:hAnsi="Arial" w:cs="Arial"/>
          <w:b/>
          <w:sz w:val="20"/>
          <w:szCs w:val="20"/>
        </w:rPr>
        <w:t xml:space="preserve">Clinical Signs </w:t>
      </w:r>
      <w:r w:rsidRPr="00ED5949">
        <w:rPr>
          <w:rFonts w:ascii="Arial" w:hAnsi="Arial" w:cs="Arial"/>
          <w:sz w:val="20"/>
          <w:szCs w:val="20"/>
        </w:rPr>
        <w:t>of</w:t>
      </w:r>
      <w:r w:rsidRPr="00ED5949">
        <w:rPr>
          <w:rFonts w:ascii="Arial" w:hAnsi="Arial" w:cs="Arial"/>
          <w:spacing w:val="-3"/>
          <w:sz w:val="20"/>
          <w:szCs w:val="20"/>
        </w:rPr>
        <w:t xml:space="preserve"> </w:t>
      </w:r>
      <w:r w:rsidRPr="00ED5949">
        <w:rPr>
          <w:rFonts w:ascii="Arial" w:hAnsi="Arial" w:cs="Arial"/>
          <w:b/>
          <w:sz w:val="20"/>
          <w:szCs w:val="20"/>
        </w:rPr>
        <w:t>Injury</w:t>
      </w:r>
      <w:r w:rsidR="00811613">
        <w:rPr>
          <w:rFonts w:ascii="Arial" w:hAnsi="Arial" w:cs="Arial"/>
          <w:b/>
          <w:sz w:val="20"/>
          <w:szCs w:val="20"/>
        </w:rPr>
        <w:t xml:space="preserve"> </w:t>
      </w:r>
      <w:r w:rsidR="00811613" w:rsidRPr="004B2577">
        <w:rPr>
          <w:rFonts w:ascii="Arial" w:hAnsi="Arial" w:cs="Arial"/>
          <w:bCs/>
          <w:sz w:val="20"/>
          <w:szCs w:val="20"/>
        </w:rPr>
        <w:t xml:space="preserve">or </w:t>
      </w:r>
      <w:r w:rsidR="00811613">
        <w:rPr>
          <w:rFonts w:ascii="Arial" w:hAnsi="Arial" w:cs="Arial"/>
          <w:b/>
          <w:sz w:val="20"/>
          <w:szCs w:val="20"/>
        </w:rPr>
        <w:t>Illness</w:t>
      </w:r>
      <w:r w:rsidRPr="00ED5949">
        <w:rPr>
          <w:rFonts w:ascii="Arial" w:hAnsi="Arial" w:cs="Arial"/>
          <w:sz w:val="20"/>
          <w:szCs w:val="20"/>
        </w:rPr>
        <w:t>.</w:t>
      </w:r>
    </w:p>
    <w:p w14:paraId="5B31CEDC" w14:textId="77777777"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z w:val="20"/>
          <w:szCs w:val="20"/>
        </w:rPr>
        <w:t xml:space="preserve">are financially responsible to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for payment of all</w:t>
      </w:r>
      <w:r w:rsidRPr="00ED5949">
        <w:rPr>
          <w:rFonts w:ascii="Arial" w:hAnsi="Arial" w:cs="Arial"/>
          <w:spacing w:val="-4"/>
          <w:sz w:val="20"/>
          <w:szCs w:val="20"/>
        </w:rPr>
        <w:t xml:space="preserve"> </w:t>
      </w:r>
      <w:r w:rsidRPr="00ED5949">
        <w:rPr>
          <w:rFonts w:ascii="Arial" w:hAnsi="Arial" w:cs="Arial"/>
          <w:b/>
          <w:spacing w:val="-3"/>
          <w:sz w:val="20"/>
          <w:szCs w:val="20"/>
        </w:rPr>
        <w:t>Treatment</w:t>
      </w:r>
      <w:r w:rsidRPr="00ED5949">
        <w:rPr>
          <w:rFonts w:ascii="Arial" w:hAnsi="Arial" w:cs="Arial"/>
          <w:spacing w:val="-3"/>
          <w:sz w:val="20"/>
          <w:szCs w:val="20"/>
        </w:rPr>
        <w:t>.</w:t>
      </w:r>
    </w:p>
    <w:p w14:paraId="20D9B793" w14:textId="77777777"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b/>
          <w:spacing w:val="-5"/>
          <w:sz w:val="20"/>
          <w:szCs w:val="20"/>
        </w:rPr>
        <w:t>Your</w:t>
      </w:r>
      <w:r w:rsidRPr="00ED5949">
        <w:rPr>
          <w:rFonts w:ascii="Arial" w:hAnsi="Arial" w:cs="Arial"/>
          <w:spacing w:val="-4"/>
          <w:sz w:val="20"/>
          <w:szCs w:val="20"/>
        </w:rPr>
        <w:t xml:space="preserve"> </w:t>
      </w:r>
      <w:r w:rsidRPr="00ED5949">
        <w:rPr>
          <w:rFonts w:ascii="Arial" w:hAnsi="Arial" w:cs="Arial"/>
          <w:b/>
          <w:spacing w:val="-3"/>
          <w:sz w:val="20"/>
          <w:szCs w:val="20"/>
        </w:rPr>
        <w:t>Pet</w:t>
      </w:r>
      <w:r w:rsidRPr="00ED5949">
        <w:rPr>
          <w:rFonts w:ascii="Arial" w:hAnsi="Arial" w:cs="Arial"/>
          <w:b/>
          <w:spacing w:val="-4"/>
          <w:sz w:val="20"/>
          <w:szCs w:val="20"/>
        </w:rPr>
        <w:t xml:space="preserve"> </w:t>
      </w:r>
      <w:r w:rsidRPr="00ED5949">
        <w:rPr>
          <w:rFonts w:ascii="Arial" w:hAnsi="Arial" w:cs="Arial"/>
          <w:sz w:val="20"/>
          <w:szCs w:val="20"/>
        </w:rPr>
        <w:t>must</w:t>
      </w:r>
      <w:r w:rsidRPr="00ED5949">
        <w:rPr>
          <w:rFonts w:ascii="Arial" w:hAnsi="Arial" w:cs="Arial"/>
          <w:spacing w:val="-4"/>
          <w:sz w:val="20"/>
          <w:szCs w:val="20"/>
        </w:rPr>
        <w:t xml:space="preserve"> </w:t>
      </w:r>
      <w:r w:rsidRPr="00ED5949">
        <w:rPr>
          <w:rFonts w:ascii="Arial" w:hAnsi="Arial" w:cs="Arial"/>
          <w:sz w:val="20"/>
          <w:szCs w:val="20"/>
        </w:rPr>
        <w:t>reside</w:t>
      </w:r>
      <w:r w:rsidRPr="00ED5949">
        <w:rPr>
          <w:rFonts w:ascii="Arial" w:hAnsi="Arial" w:cs="Arial"/>
          <w:spacing w:val="-5"/>
          <w:sz w:val="20"/>
          <w:szCs w:val="20"/>
        </w:rPr>
        <w:t xml:space="preserve"> </w:t>
      </w:r>
      <w:r w:rsidRPr="00ED5949">
        <w:rPr>
          <w:rFonts w:ascii="Arial" w:hAnsi="Arial" w:cs="Arial"/>
          <w:sz w:val="20"/>
          <w:szCs w:val="20"/>
        </w:rPr>
        <w:t>with</w:t>
      </w:r>
      <w:r w:rsidRPr="00ED5949">
        <w:rPr>
          <w:rFonts w:ascii="Arial" w:hAnsi="Arial" w:cs="Arial"/>
          <w:spacing w:val="-5"/>
          <w:sz w:val="20"/>
          <w:szCs w:val="20"/>
        </w:rPr>
        <w:t xml:space="preserve"> </w:t>
      </w:r>
      <w:r w:rsidRPr="00ED5949">
        <w:rPr>
          <w:rFonts w:ascii="Arial" w:hAnsi="Arial" w:cs="Arial"/>
          <w:b/>
          <w:sz w:val="20"/>
          <w:szCs w:val="20"/>
        </w:rPr>
        <w:t>You</w:t>
      </w:r>
      <w:r w:rsidRPr="00ED5949">
        <w:rPr>
          <w:rFonts w:ascii="Arial" w:hAnsi="Arial" w:cs="Arial"/>
          <w:spacing w:val="-3"/>
          <w:sz w:val="20"/>
          <w:szCs w:val="20"/>
        </w:rPr>
        <w:t xml:space="preserve"> </w:t>
      </w:r>
      <w:r w:rsidRPr="00ED5949">
        <w:rPr>
          <w:rFonts w:ascii="Arial" w:hAnsi="Arial" w:cs="Arial"/>
          <w:sz w:val="20"/>
          <w:szCs w:val="20"/>
        </w:rPr>
        <w:t>and</w:t>
      </w:r>
      <w:r w:rsidRPr="00ED5949">
        <w:rPr>
          <w:rFonts w:ascii="Arial" w:hAnsi="Arial" w:cs="Arial"/>
          <w:spacing w:val="-3"/>
          <w:sz w:val="20"/>
          <w:szCs w:val="20"/>
        </w:rPr>
        <w:t xml:space="preserve"> </w:t>
      </w:r>
      <w:r w:rsidRPr="00ED5949">
        <w:rPr>
          <w:rFonts w:ascii="Arial" w:hAnsi="Arial" w:cs="Arial"/>
          <w:sz w:val="20"/>
          <w:szCs w:val="20"/>
        </w:rPr>
        <w:t>be</w:t>
      </w:r>
      <w:r w:rsidRPr="00ED5949">
        <w:rPr>
          <w:rFonts w:ascii="Arial" w:hAnsi="Arial" w:cs="Arial"/>
          <w:spacing w:val="-1"/>
          <w:sz w:val="20"/>
          <w:szCs w:val="20"/>
        </w:rPr>
        <w:t xml:space="preserve"> </w:t>
      </w:r>
      <w:r w:rsidRPr="00ED5949">
        <w:rPr>
          <w:rFonts w:ascii="Arial" w:hAnsi="Arial" w:cs="Arial"/>
          <w:sz w:val="20"/>
          <w:szCs w:val="20"/>
        </w:rPr>
        <w:t>under</w:t>
      </w:r>
      <w:r w:rsidRPr="00ED5949">
        <w:rPr>
          <w:rFonts w:ascii="Arial" w:hAnsi="Arial" w:cs="Arial"/>
          <w:spacing w:val="-4"/>
          <w:sz w:val="20"/>
          <w:szCs w:val="20"/>
        </w:rPr>
        <w:t xml:space="preserve"> </w:t>
      </w:r>
      <w:r w:rsidRPr="00ED5949">
        <w:rPr>
          <w:rFonts w:ascii="Arial" w:hAnsi="Arial" w:cs="Arial"/>
          <w:b/>
          <w:sz w:val="20"/>
          <w:szCs w:val="20"/>
        </w:rPr>
        <w:t>Your</w:t>
      </w:r>
      <w:r w:rsidRPr="00ED5949">
        <w:rPr>
          <w:rFonts w:ascii="Arial" w:hAnsi="Arial" w:cs="Arial"/>
          <w:spacing w:val="-5"/>
          <w:sz w:val="20"/>
          <w:szCs w:val="20"/>
        </w:rPr>
        <w:t xml:space="preserve"> </w:t>
      </w:r>
      <w:r w:rsidRPr="00ED5949">
        <w:rPr>
          <w:rFonts w:ascii="Arial" w:hAnsi="Arial" w:cs="Arial"/>
          <w:sz w:val="20"/>
          <w:szCs w:val="20"/>
        </w:rPr>
        <w:t>regular</w:t>
      </w:r>
      <w:r w:rsidRPr="00ED5949">
        <w:rPr>
          <w:rFonts w:ascii="Arial" w:hAnsi="Arial" w:cs="Arial"/>
          <w:spacing w:val="-2"/>
          <w:sz w:val="20"/>
          <w:szCs w:val="20"/>
        </w:rPr>
        <w:t xml:space="preserve"> </w:t>
      </w:r>
      <w:r w:rsidRPr="00ED5949">
        <w:rPr>
          <w:rFonts w:ascii="Arial" w:hAnsi="Arial" w:cs="Arial"/>
          <w:sz w:val="20"/>
          <w:szCs w:val="20"/>
        </w:rPr>
        <w:t>care</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r w:rsidRPr="00ED5949">
        <w:rPr>
          <w:rFonts w:ascii="Arial" w:hAnsi="Arial" w:cs="Arial"/>
          <w:sz w:val="20"/>
          <w:szCs w:val="20"/>
        </w:rPr>
        <w:t>supervision</w:t>
      </w:r>
      <w:r w:rsidRPr="00ED5949">
        <w:rPr>
          <w:rFonts w:ascii="Arial" w:hAnsi="Arial" w:cs="Arial"/>
          <w:spacing w:val="-6"/>
          <w:sz w:val="20"/>
          <w:szCs w:val="20"/>
        </w:rPr>
        <w:t xml:space="preserve"> </w:t>
      </w:r>
      <w:r w:rsidRPr="00ED5949">
        <w:rPr>
          <w:rFonts w:ascii="Arial" w:hAnsi="Arial" w:cs="Arial"/>
          <w:sz w:val="20"/>
          <w:szCs w:val="20"/>
        </w:rPr>
        <w:t>at</w:t>
      </w:r>
      <w:r w:rsidRPr="00ED5949">
        <w:rPr>
          <w:rFonts w:ascii="Arial" w:hAnsi="Arial" w:cs="Arial"/>
          <w:spacing w:val="-4"/>
          <w:sz w:val="20"/>
          <w:szCs w:val="20"/>
        </w:rPr>
        <w:t xml:space="preserve"> </w:t>
      </w:r>
      <w:r w:rsidRPr="00ED5949">
        <w:rPr>
          <w:rFonts w:ascii="Arial" w:hAnsi="Arial" w:cs="Arial"/>
          <w:sz w:val="20"/>
          <w:szCs w:val="20"/>
        </w:rPr>
        <w:t>the</w:t>
      </w:r>
      <w:r w:rsidRPr="00ED5949">
        <w:rPr>
          <w:rFonts w:ascii="Arial" w:hAnsi="Arial" w:cs="Arial"/>
          <w:spacing w:val="-1"/>
          <w:sz w:val="20"/>
          <w:szCs w:val="20"/>
        </w:rPr>
        <w:t xml:space="preserve"> </w:t>
      </w:r>
      <w:r w:rsidRPr="00ED5949">
        <w:rPr>
          <w:rFonts w:ascii="Arial" w:hAnsi="Arial" w:cs="Arial"/>
          <w:sz w:val="20"/>
          <w:szCs w:val="20"/>
        </w:rPr>
        <w:t>physical address</w:t>
      </w:r>
      <w:r w:rsidRPr="00ED5949">
        <w:rPr>
          <w:rFonts w:ascii="Arial" w:hAnsi="Arial" w:cs="Arial"/>
          <w:spacing w:val="-4"/>
          <w:sz w:val="20"/>
          <w:szCs w:val="20"/>
        </w:rPr>
        <w:t xml:space="preserve"> </w:t>
      </w:r>
      <w:r w:rsidRPr="00ED5949">
        <w:rPr>
          <w:rFonts w:ascii="Arial" w:hAnsi="Arial" w:cs="Arial"/>
          <w:sz w:val="20"/>
          <w:szCs w:val="20"/>
        </w:rPr>
        <w:t>listed</w:t>
      </w:r>
      <w:r w:rsidRPr="00ED5949">
        <w:rPr>
          <w:rFonts w:ascii="Arial" w:hAnsi="Arial" w:cs="Arial"/>
          <w:spacing w:val="-5"/>
          <w:sz w:val="20"/>
          <w:szCs w:val="20"/>
        </w:rPr>
        <w:t xml:space="preserve"> </w:t>
      </w:r>
      <w:r w:rsidRPr="00ED5949">
        <w:rPr>
          <w:rFonts w:ascii="Arial" w:hAnsi="Arial" w:cs="Arial"/>
          <w:sz w:val="20"/>
          <w:szCs w:val="20"/>
        </w:rPr>
        <w:t>on the Declarations</w:t>
      </w:r>
      <w:r w:rsidRPr="00ED5949">
        <w:rPr>
          <w:rFonts w:ascii="Arial" w:hAnsi="Arial" w:cs="Arial"/>
          <w:spacing w:val="-3"/>
          <w:sz w:val="20"/>
          <w:szCs w:val="20"/>
        </w:rPr>
        <w:t xml:space="preserve"> </w:t>
      </w:r>
      <w:r w:rsidRPr="00ED5949">
        <w:rPr>
          <w:rFonts w:ascii="Arial" w:hAnsi="Arial" w:cs="Arial"/>
          <w:sz w:val="20"/>
          <w:szCs w:val="20"/>
        </w:rPr>
        <w:t>Page.</w:t>
      </w:r>
    </w:p>
    <w:p w14:paraId="5B643A39" w14:textId="3C3B349D" w:rsidR="005D64B4" w:rsidRPr="00081A30"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The</w:t>
      </w:r>
      <w:r w:rsidRPr="00ED5949">
        <w:rPr>
          <w:rFonts w:ascii="Arial" w:hAnsi="Arial" w:cs="Arial"/>
          <w:spacing w:val="-15"/>
          <w:sz w:val="20"/>
          <w:szCs w:val="20"/>
        </w:rPr>
        <w:t xml:space="preserve"> </w:t>
      </w:r>
      <w:r w:rsidRPr="00ED5949">
        <w:rPr>
          <w:rFonts w:ascii="Arial" w:hAnsi="Arial" w:cs="Arial"/>
          <w:sz w:val="20"/>
          <w:szCs w:val="20"/>
        </w:rPr>
        <w:t>standard</w:t>
      </w:r>
      <w:r w:rsidRPr="00ED5949">
        <w:rPr>
          <w:rFonts w:ascii="Arial" w:hAnsi="Arial" w:cs="Arial"/>
          <w:spacing w:val="-17"/>
          <w:sz w:val="20"/>
          <w:szCs w:val="20"/>
        </w:rPr>
        <w:t xml:space="preserve"> </w:t>
      </w:r>
      <w:r w:rsidRPr="00ED5949">
        <w:rPr>
          <w:rFonts w:ascii="Arial" w:hAnsi="Arial" w:cs="Arial"/>
          <w:b/>
          <w:sz w:val="20"/>
          <w:szCs w:val="20"/>
        </w:rPr>
        <w:t>Orthopedic</w:t>
      </w:r>
      <w:r w:rsidRPr="00ED5949">
        <w:rPr>
          <w:rFonts w:ascii="Arial" w:hAnsi="Arial" w:cs="Arial"/>
          <w:b/>
          <w:spacing w:val="-15"/>
          <w:sz w:val="20"/>
          <w:szCs w:val="20"/>
        </w:rPr>
        <w:t xml:space="preserve"> </w:t>
      </w:r>
      <w:r w:rsidRPr="00ED5949">
        <w:rPr>
          <w:rFonts w:ascii="Arial" w:hAnsi="Arial" w:cs="Arial"/>
          <w:b/>
          <w:sz w:val="20"/>
          <w:szCs w:val="20"/>
        </w:rPr>
        <w:t>Condition</w:t>
      </w:r>
      <w:r w:rsidRPr="00ED5949">
        <w:rPr>
          <w:rFonts w:ascii="Arial" w:hAnsi="Arial" w:cs="Arial"/>
          <w:spacing w:val="-15"/>
          <w:sz w:val="20"/>
          <w:szCs w:val="20"/>
        </w:rPr>
        <w:t xml:space="preserve"> </w:t>
      </w:r>
      <w:r w:rsidRPr="00ED5949">
        <w:rPr>
          <w:rFonts w:ascii="Arial" w:hAnsi="Arial" w:cs="Arial"/>
          <w:b/>
          <w:sz w:val="20"/>
          <w:szCs w:val="20"/>
        </w:rPr>
        <w:t>Waiting</w:t>
      </w:r>
      <w:r w:rsidRPr="00ED5949">
        <w:rPr>
          <w:rFonts w:ascii="Arial" w:hAnsi="Arial" w:cs="Arial"/>
          <w:b/>
          <w:spacing w:val="-13"/>
          <w:sz w:val="20"/>
          <w:szCs w:val="20"/>
        </w:rPr>
        <w:t xml:space="preserve"> </w:t>
      </w:r>
      <w:r w:rsidRPr="00ED5949">
        <w:rPr>
          <w:rFonts w:ascii="Arial" w:hAnsi="Arial" w:cs="Arial"/>
          <w:b/>
          <w:sz w:val="20"/>
          <w:szCs w:val="20"/>
        </w:rPr>
        <w:t>Period</w:t>
      </w:r>
      <w:r w:rsidRPr="00ED5949">
        <w:rPr>
          <w:rFonts w:ascii="Arial" w:hAnsi="Arial" w:cs="Arial"/>
          <w:b/>
          <w:spacing w:val="-15"/>
          <w:sz w:val="20"/>
          <w:szCs w:val="20"/>
        </w:rPr>
        <w:t xml:space="preserve"> </w:t>
      </w:r>
      <w:r w:rsidRPr="00ED5949">
        <w:rPr>
          <w:rFonts w:ascii="Arial" w:hAnsi="Arial" w:cs="Arial"/>
          <w:sz w:val="20"/>
          <w:szCs w:val="20"/>
        </w:rPr>
        <w:t>for</w:t>
      </w:r>
      <w:r w:rsidRPr="00ED5949">
        <w:rPr>
          <w:rFonts w:ascii="Arial" w:hAnsi="Arial" w:cs="Arial"/>
          <w:spacing w:val="-17"/>
          <w:sz w:val="20"/>
          <w:szCs w:val="20"/>
        </w:rPr>
        <w:t xml:space="preserve"> </w:t>
      </w:r>
      <w:r w:rsidRPr="00ED5949">
        <w:rPr>
          <w:rFonts w:ascii="Arial" w:hAnsi="Arial" w:cs="Arial"/>
          <w:sz w:val="20"/>
          <w:szCs w:val="20"/>
        </w:rPr>
        <w:t>dogs</w:t>
      </w:r>
      <w:r w:rsidRPr="00ED5949">
        <w:rPr>
          <w:rFonts w:ascii="Arial" w:hAnsi="Arial" w:cs="Arial"/>
          <w:spacing w:val="-15"/>
          <w:sz w:val="20"/>
          <w:szCs w:val="20"/>
        </w:rPr>
        <w:t xml:space="preserve"> </w:t>
      </w:r>
      <w:r w:rsidRPr="00ED5949">
        <w:rPr>
          <w:rFonts w:ascii="Arial" w:hAnsi="Arial" w:cs="Arial"/>
          <w:sz w:val="20"/>
          <w:szCs w:val="20"/>
        </w:rPr>
        <w:t>is</w:t>
      </w:r>
      <w:r w:rsidRPr="00ED5949">
        <w:rPr>
          <w:rFonts w:ascii="Arial" w:hAnsi="Arial" w:cs="Arial"/>
          <w:spacing w:val="-15"/>
          <w:sz w:val="20"/>
          <w:szCs w:val="20"/>
        </w:rPr>
        <w:t xml:space="preserve"> </w:t>
      </w:r>
      <w:r w:rsidRPr="00ED5949">
        <w:rPr>
          <w:rFonts w:ascii="Arial" w:hAnsi="Arial" w:cs="Arial"/>
          <w:sz w:val="20"/>
          <w:szCs w:val="20"/>
        </w:rPr>
        <w:t>six</w:t>
      </w:r>
      <w:r w:rsidRPr="00ED5949">
        <w:rPr>
          <w:rFonts w:ascii="Arial" w:hAnsi="Arial" w:cs="Arial"/>
          <w:spacing w:val="-14"/>
          <w:sz w:val="20"/>
          <w:szCs w:val="20"/>
        </w:rPr>
        <w:t xml:space="preserve"> </w:t>
      </w:r>
      <w:r w:rsidRPr="00ED5949">
        <w:rPr>
          <w:rFonts w:ascii="Arial" w:hAnsi="Arial" w:cs="Arial"/>
          <w:sz w:val="20"/>
          <w:szCs w:val="20"/>
        </w:rPr>
        <w:t>(6)</w:t>
      </w:r>
      <w:r w:rsidRPr="00ED5949">
        <w:rPr>
          <w:rFonts w:ascii="Arial" w:hAnsi="Arial" w:cs="Arial"/>
          <w:spacing w:val="-15"/>
          <w:sz w:val="20"/>
          <w:szCs w:val="20"/>
        </w:rPr>
        <w:t xml:space="preserve"> </w:t>
      </w:r>
      <w:r w:rsidRPr="00ED5949">
        <w:rPr>
          <w:rFonts w:ascii="Arial" w:hAnsi="Arial" w:cs="Arial"/>
          <w:sz w:val="20"/>
          <w:szCs w:val="20"/>
        </w:rPr>
        <w:t>months</w:t>
      </w:r>
      <w:r w:rsidRPr="00ED5949">
        <w:rPr>
          <w:rFonts w:ascii="Arial" w:hAnsi="Arial" w:cs="Arial"/>
          <w:spacing w:val="-15"/>
          <w:sz w:val="20"/>
          <w:szCs w:val="20"/>
        </w:rPr>
        <w:t xml:space="preserve"> </w:t>
      </w:r>
      <w:r w:rsidRPr="00ED5949">
        <w:rPr>
          <w:rFonts w:ascii="Arial" w:hAnsi="Arial" w:cs="Arial"/>
          <w:spacing w:val="-3"/>
          <w:sz w:val="20"/>
          <w:szCs w:val="20"/>
        </w:rPr>
        <w:t>from</w:t>
      </w:r>
      <w:r w:rsidRPr="00ED5949">
        <w:rPr>
          <w:rFonts w:ascii="Arial" w:hAnsi="Arial" w:cs="Arial"/>
          <w:spacing w:val="-14"/>
          <w:sz w:val="20"/>
          <w:szCs w:val="20"/>
        </w:rPr>
        <w:t xml:space="preserve"> </w:t>
      </w:r>
      <w:r w:rsidRPr="00ED5949">
        <w:rPr>
          <w:rFonts w:ascii="Arial" w:hAnsi="Arial" w:cs="Arial"/>
          <w:sz w:val="20"/>
          <w:szCs w:val="20"/>
        </w:rPr>
        <w:t>the</w:t>
      </w:r>
      <w:r w:rsidRPr="00ED5949">
        <w:rPr>
          <w:rFonts w:ascii="Arial" w:hAnsi="Arial" w:cs="Arial"/>
          <w:spacing w:val="-13"/>
          <w:sz w:val="20"/>
          <w:szCs w:val="20"/>
        </w:rPr>
        <w:t xml:space="preserve"> </w:t>
      </w:r>
      <w:r w:rsidRPr="00ED5949">
        <w:rPr>
          <w:rFonts w:ascii="Arial" w:hAnsi="Arial" w:cs="Arial"/>
          <w:b/>
          <w:sz w:val="20"/>
          <w:szCs w:val="20"/>
        </w:rPr>
        <w:t>Original</w:t>
      </w:r>
      <w:r w:rsidRPr="00ED5949">
        <w:rPr>
          <w:rFonts w:ascii="Arial" w:hAnsi="Arial" w:cs="Arial"/>
          <w:b/>
          <w:spacing w:val="-14"/>
          <w:sz w:val="20"/>
          <w:szCs w:val="20"/>
        </w:rPr>
        <w:t xml:space="preserve"> </w:t>
      </w:r>
      <w:r w:rsidRPr="00ED5949">
        <w:rPr>
          <w:rFonts w:ascii="Arial" w:hAnsi="Arial" w:cs="Arial"/>
          <w:b/>
          <w:sz w:val="20"/>
          <w:szCs w:val="20"/>
        </w:rPr>
        <w:t>Start</w:t>
      </w:r>
      <w:r w:rsidRPr="00ED5949">
        <w:rPr>
          <w:rFonts w:ascii="Arial" w:hAnsi="Arial" w:cs="Arial"/>
          <w:b/>
          <w:spacing w:val="-14"/>
          <w:sz w:val="20"/>
          <w:szCs w:val="20"/>
        </w:rPr>
        <w:t xml:space="preserve"> </w:t>
      </w:r>
      <w:r w:rsidRPr="00ED5949">
        <w:rPr>
          <w:rFonts w:ascii="Arial" w:hAnsi="Arial" w:cs="Arial"/>
          <w:b/>
          <w:sz w:val="20"/>
          <w:szCs w:val="20"/>
        </w:rPr>
        <w:t>Date</w:t>
      </w:r>
      <w:r w:rsidRPr="00ED5949">
        <w:rPr>
          <w:rFonts w:ascii="Arial" w:hAnsi="Arial" w:cs="Arial"/>
          <w:b/>
          <w:spacing w:val="-15"/>
          <w:sz w:val="20"/>
          <w:szCs w:val="20"/>
        </w:rPr>
        <w:t xml:space="preserve"> </w:t>
      </w:r>
      <w:r w:rsidRPr="00ED5949">
        <w:rPr>
          <w:rFonts w:ascii="Arial" w:hAnsi="Arial" w:cs="Arial"/>
          <w:sz w:val="20"/>
          <w:szCs w:val="20"/>
        </w:rPr>
        <w:t xml:space="preserve">shown on the Declarations Page </w:t>
      </w:r>
      <w:r w:rsidRPr="00ED5949">
        <w:rPr>
          <w:rFonts w:ascii="Arial" w:hAnsi="Arial" w:cs="Arial"/>
          <w:spacing w:val="-3"/>
          <w:sz w:val="20"/>
          <w:szCs w:val="20"/>
        </w:rPr>
        <w:t xml:space="preserve">for </w:t>
      </w:r>
      <w:r w:rsidRPr="00ED5949">
        <w:rPr>
          <w:rFonts w:ascii="Arial" w:hAnsi="Arial" w:cs="Arial"/>
          <w:sz w:val="20"/>
          <w:szCs w:val="20"/>
        </w:rPr>
        <w:t>that</w:t>
      </w:r>
      <w:r w:rsidRPr="00ED5949">
        <w:rPr>
          <w:rFonts w:ascii="Arial" w:hAnsi="Arial" w:cs="Arial"/>
          <w:spacing w:val="-2"/>
          <w:sz w:val="20"/>
          <w:szCs w:val="20"/>
        </w:rPr>
        <w:t xml:space="preserve"> </w:t>
      </w:r>
      <w:r w:rsidRPr="00ED5949">
        <w:rPr>
          <w:rFonts w:ascii="Arial" w:hAnsi="Arial" w:cs="Arial"/>
          <w:sz w:val="20"/>
          <w:szCs w:val="20"/>
        </w:rPr>
        <w:t xml:space="preserve">dog. This </w:t>
      </w:r>
      <w:r w:rsidRPr="00ED5949">
        <w:rPr>
          <w:rFonts w:ascii="Arial" w:hAnsi="Arial" w:cs="Arial"/>
          <w:b/>
          <w:sz w:val="20"/>
          <w:szCs w:val="20"/>
        </w:rPr>
        <w:t>Waiting Period</w:t>
      </w:r>
      <w:r w:rsidRPr="00ED5949">
        <w:rPr>
          <w:rFonts w:ascii="Arial" w:hAnsi="Arial" w:cs="Arial"/>
          <w:sz w:val="20"/>
          <w:szCs w:val="20"/>
        </w:rPr>
        <w:t xml:space="preserve"> can be waived by submitting a completed Orthopedic Waiver Form completed by a </w:t>
      </w:r>
      <w:r w:rsidRPr="00ED5949">
        <w:rPr>
          <w:rFonts w:ascii="Arial" w:hAnsi="Arial" w:cs="Arial"/>
          <w:b/>
          <w:sz w:val="20"/>
          <w:szCs w:val="20"/>
        </w:rPr>
        <w:t>Veterinary Provider</w:t>
      </w:r>
      <w:r w:rsidRPr="00ED5949">
        <w:rPr>
          <w:rFonts w:ascii="Arial" w:hAnsi="Arial" w:cs="Arial"/>
          <w:sz w:val="20"/>
          <w:szCs w:val="20"/>
        </w:rPr>
        <w:t>.</w:t>
      </w:r>
      <w:r w:rsidR="0009484A">
        <w:rPr>
          <w:rFonts w:ascii="Arial" w:hAnsi="Arial" w:cs="Arial"/>
          <w:sz w:val="20"/>
          <w:szCs w:val="20"/>
        </w:rPr>
        <w:t xml:space="preserve"> </w:t>
      </w:r>
      <w:r w:rsidR="00404DAA" w:rsidRPr="00081A30">
        <w:rPr>
          <w:rFonts w:ascii="Arial" w:hAnsi="Arial" w:cs="Arial"/>
          <w:sz w:val="20"/>
          <w:szCs w:val="20"/>
        </w:rPr>
        <w:t>The Orthopedic</w:t>
      </w:r>
      <w:r w:rsidR="00B773BC" w:rsidRPr="00081A30">
        <w:rPr>
          <w:rFonts w:ascii="Arial" w:hAnsi="Arial" w:cs="Arial"/>
          <w:sz w:val="20"/>
          <w:szCs w:val="20"/>
        </w:rPr>
        <w:t xml:space="preserve"> Exam must be </w:t>
      </w:r>
      <w:proofErr w:type="gramStart"/>
      <w:r w:rsidR="00B773BC" w:rsidRPr="00081A30">
        <w:rPr>
          <w:rFonts w:ascii="Arial" w:hAnsi="Arial" w:cs="Arial"/>
          <w:sz w:val="20"/>
          <w:szCs w:val="20"/>
        </w:rPr>
        <w:t>completed</w:t>
      </w:r>
      <w:proofErr w:type="gramEnd"/>
      <w:r w:rsidR="00B773BC" w:rsidRPr="00081A30">
        <w:rPr>
          <w:rFonts w:ascii="Arial" w:hAnsi="Arial" w:cs="Arial"/>
          <w:sz w:val="20"/>
          <w:szCs w:val="20"/>
        </w:rPr>
        <w:t xml:space="preserve"> and </w:t>
      </w:r>
      <w:r w:rsidR="00404DAA" w:rsidRPr="00081A30">
        <w:rPr>
          <w:rFonts w:ascii="Arial" w:hAnsi="Arial" w:cs="Arial"/>
          <w:sz w:val="20"/>
          <w:szCs w:val="20"/>
        </w:rPr>
        <w:t>the Orthopedic</w:t>
      </w:r>
      <w:r w:rsidR="0009484A" w:rsidRPr="00081A30">
        <w:rPr>
          <w:rFonts w:ascii="Arial" w:hAnsi="Arial" w:cs="Arial"/>
          <w:sz w:val="20"/>
          <w:szCs w:val="20"/>
        </w:rPr>
        <w:t xml:space="preserve"> Waiver Form must be submitted to </w:t>
      </w:r>
      <w:r w:rsidR="0009484A" w:rsidRPr="00081A30">
        <w:rPr>
          <w:rFonts w:ascii="Arial" w:hAnsi="Arial" w:cs="Arial"/>
          <w:b/>
          <w:sz w:val="20"/>
          <w:szCs w:val="20"/>
        </w:rPr>
        <w:t xml:space="preserve">Us </w:t>
      </w:r>
      <w:r w:rsidR="0009484A" w:rsidRPr="00081A30">
        <w:rPr>
          <w:rFonts w:ascii="Arial" w:hAnsi="Arial" w:cs="Arial"/>
          <w:sz w:val="20"/>
          <w:szCs w:val="20"/>
        </w:rPr>
        <w:t xml:space="preserve">within thirty (30) days of the </w:t>
      </w:r>
      <w:r w:rsidR="009E2160" w:rsidRPr="00081A30">
        <w:rPr>
          <w:rFonts w:ascii="Arial" w:hAnsi="Arial" w:cs="Arial"/>
          <w:b/>
          <w:sz w:val="20"/>
          <w:szCs w:val="20"/>
        </w:rPr>
        <w:t>P</w:t>
      </w:r>
      <w:r w:rsidR="0009484A" w:rsidRPr="00081A30">
        <w:rPr>
          <w:rFonts w:ascii="Arial" w:hAnsi="Arial" w:cs="Arial"/>
          <w:b/>
          <w:sz w:val="20"/>
          <w:szCs w:val="20"/>
        </w:rPr>
        <w:t>olicy</w:t>
      </w:r>
      <w:r w:rsidR="0009484A" w:rsidRPr="00081A30">
        <w:rPr>
          <w:rFonts w:ascii="Arial" w:hAnsi="Arial" w:cs="Arial"/>
          <w:sz w:val="20"/>
          <w:szCs w:val="20"/>
        </w:rPr>
        <w:t xml:space="preserve"> effective date.</w:t>
      </w:r>
    </w:p>
    <w:p w14:paraId="2F1A82E9" w14:textId="77777777"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w:t>
      </w:r>
      <w:r w:rsidRPr="00ED5949">
        <w:rPr>
          <w:rFonts w:ascii="Arial" w:hAnsi="Arial" w:cs="Arial"/>
          <w:sz w:val="20"/>
          <w:szCs w:val="20"/>
        </w:rPr>
        <w:t xml:space="preserve"> do not know the exact date of birth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w:t>
      </w:r>
      <w:proofErr w:type="gramStart"/>
      <w:r w:rsidR="0009484A"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use the average of the estimates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Pet’s</w:t>
      </w:r>
      <w:r w:rsidRPr="00ED5949">
        <w:rPr>
          <w:rFonts w:ascii="Arial" w:hAnsi="Arial" w:cs="Arial"/>
          <w:sz w:val="20"/>
          <w:szCs w:val="20"/>
        </w:rPr>
        <w:t xml:space="preserve"> age as referenced in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Pet’s</w:t>
      </w:r>
      <w:r w:rsidRPr="00ED5949">
        <w:rPr>
          <w:rFonts w:ascii="Arial" w:hAnsi="Arial" w:cs="Arial"/>
          <w:sz w:val="20"/>
          <w:szCs w:val="20"/>
        </w:rPr>
        <w:t xml:space="preserve"> medical records from the veterinary clinics and shelters.</w:t>
      </w:r>
    </w:p>
    <w:p w14:paraId="271CF532" w14:textId="77777777"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w:t>
      </w:r>
      <w:r w:rsidRPr="00ED5949">
        <w:rPr>
          <w:rFonts w:ascii="Arial" w:hAnsi="Arial" w:cs="Arial"/>
          <w:sz w:val="20"/>
          <w:szCs w:val="20"/>
        </w:rPr>
        <w:t xml:space="preserve"> are renewing a </w:t>
      </w:r>
      <w:r w:rsidR="009E2160">
        <w:rPr>
          <w:rFonts w:ascii="Arial" w:hAnsi="Arial" w:cs="Arial"/>
          <w:sz w:val="20"/>
          <w:szCs w:val="20"/>
        </w:rPr>
        <w:t>P</w:t>
      </w:r>
      <w:r w:rsidRPr="009E2160">
        <w:rPr>
          <w:rFonts w:ascii="Arial" w:hAnsi="Arial" w:cs="Arial"/>
          <w:b/>
          <w:sz w:val="20"/>
          <w:szCs w:val="20"/>
        </w:rPr>
        <w:t>olicy</w:t>
      </w:r>
      <w:r w:rsidRPr="00ED5949">
        <w:rPr>
          <w:rFonts w:ascii="Arial" w:hAnsi="Arial" w:cs="Arial"/>
          <w:sz w:val="20"/>
          <w:szCs w:val="20"/>
        </w:rPr>
        <w:t xml:space="preserve"> for a:</w:t>
      </w:r>
    </w:p>
    <w:p w14:paraId="1CF73CC2" w14:textId="77777777" w:rsidR="005D64B4" w:rsidRPr="00ED5949" w:rsidRDefault="005D64B4" w:rsidP="00404DAA">
      <w:pPr>
        <w:pStyle w:val="ListParagraph"/>
        <w:numPr>
          <w:ilvl w:val="0"/>
          <w:numId w:val="20"/>
        </w:numPr>
        <w:tabs>
          <w:tab w:val="left" w:pos="578"/>
        </w:tabs>
        <w:ind w:right="-14"/>
        <w:jc w:val="both"/>
        <w:rPr>
          <w:rFonts w:ascii="Arial" w:hAnsi="Arial" w:cs="Arial"/>
          <w:sz w:val="20"/>
          <w:szCs w:val="20"/>
        </w:rPr>
      </w:pPr>
      <w:r w:rsidRPr="00ED5949">
        <w:rPr>
          <w:rFonts w:ascii="Arial" w:hAnsi="Arial" w:cs="Arial"/>
          <w:sz w:val="20"/>
          <w:szCs w:val="20"/>
        </w:rPr>
        <w:t>Dog age eight (8) years or older; or</w:t>
      </w:r>
    </w:p>
    <w:p w14:paraId="53E29DCA" w14:textId="77777777" w:rsidR="005D64B4" w:rsidRPr="00ED5949" w:rsidRDefault="005D64B4" w:rsidP="00404DAA">
      <w:pPr>
        <w:pStyle w:val="ListParagraph"/>
        <w:numPr>
          <w:ilvl w:val="0"/>
          <w:numId w:val="20"/>
        </w:numPr>
        <w:tabs>
          <w:tab w:val="left" w:pos="578"/>
        </w:tabs>
        <w:ind w:right="-14"/>
        <w:jc w:val="both"/>
        <w:rPr>
          <w:rFonts w:ascii="Arial" w:hAnsi="Arial" w:cs="Arial"/>
          <w:sz w:val="20"/>
          <w:szCs w:val="20"/>
        </w:rPr>
      </w:pPr>
      <w:r w:rsidRPr="00ED5949">
        <w:rPr>
          <w:rFonts w:ascii="Arial" w:hAnsi="Arial" w:cs="Arial"/>
          <w:sz w:val="20"/>
          <w:szCs w:val="20"/>
        </w:rPr>
        <w:t xml:space="preserve">Cat age ten (10) years or </w:t>
      </w:r>
      <w:proofErr w:type="gramStart"/>
      <w:r w:rsidRPr="00ED5949">
        <w:rPr>
          <w:rFonts w:ascii="Arial" w:hAnsi="Arial" w:cs="Arial"/>
          <w:sz w:val="20"/>
          <w:szCs w:val="20"/>
        </w:rPr>
        <w:t>older;</w:t>
      </w:r>
      <w:proofErr w:type="gramEnd"/>
    </w:p>
    <w:p w14:paraId="37CC3AE1" w14:textId="6CAF7A5E" w:rsidR="005D64B4" w:rsidRPr="00ED5949" w:rsidRDefault="005D64B4" w:rsidP="00404DAA">
      <w:pPr>
        <w:pStyle w:val="ListParagraph"/>
        <w:tabs>
          <w:tab w:val="left" w:pos="578"/>
        </w:tabs>
        <w:ind w:right="-14" w:firstLine="0"/>
        <w:jc w:val="both"/>
        <w:rPr>
          <w:rFonts w:ascii="Arial" w:hAnsi="Arial" w:cs="Arial"/>
          <w:sz w:val="20"/>
          <w:szCs w:val="20"/>
        </w:rPr>
      </w:pPr>
      <w:r w:rsidRPr="00ED5949">
        <w:rPr>
          <w:rFonts w:ascii="Arial" w:hAnsi="Arial" w:cs="Arial"/>
          <w:b/>
          <w:sz w:val="20"/>
          <w:szCs w:val="20"/>
        </w:rPr>
        <w:t>You</w:t>
      </w:r>
      <w:r w:rsidRPr="00ED5949">
        <w:rPr>
          <w:rFonts w:ascii="Arial" w:hAnsi="Arial" w:cs="Arial"/>
          <w:sz w:val="20"/>
          <w:szCs w:val="20"/>
        </w:rPr>
        <w:t xml:space="preserve"> must follow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Veterinary Provider</w:t>
      </w:r>
      <w:r w:rsidRPr="00ED5949">
        <w:rPr>
          <w:rFonts w:ascii="Arial" w:hAnsi="Arial" w:cs="Arial"/>
          <w:sz w:val="20"/>
          <w:szCs w:val="20"/>
        </w:rPr>
        <w:t xml:space="preserve">’s advice </w:t>
      </w:r>
      <w:proofErr w:type="gramStart"/>
      <w:r w:rsidRPr="00ED5949">
        <w:rPr>
          <w:rFonts w:ascii="Arial" w:hAnsi="Arial" w:cs="Arial"/>
          <w:sz w:val="20"/>
          <w:szCs w:val="20"/>
        </w:rPr>
        <w:t>with regard to</w:t>
      </w:r>
      <w:proofErr w:type="gramEnd"/>
      <w:r w:rsidRPr="00ED5949">
        <w:rPr>
          <w:rFonts w:ascii="Arial" w:hAnsi="Arial" w:cs="Arial"/>
          <w:sz w:val="20"/>
          <w:szCs w:val="20"/>
        </w:rPr>
        <w:t xml:space="preserve"> senior </w:t>
      </w:r>
      <w:r w:rsidR="00E64555">
        <w:rPr>
          <w:rFonts w:ascii="Arial" w:hAnsi="Arial" w:cs="Arial"/>
          <w:sz w:val="20"/>
          <w:szCs w:val="20"/>
        </w:rPr>
        <w:t>preventive</w:t>
      </w:r>
      <w:r w:rsidRPr="00ED5949">
        <w:rPr>
          <w:rFonts w:ascii="Arial" w:hAnsi="Arial" w:cs="Arial"/>
          <w:sz w:val="20"/>
          <w:szCs w:val="20"/>
        </w:rPr>
        <w:t xml:space="preserve"> testing.</w:t>
      </w:r>
    </w:p>
    <w:p w14:paraId="30FBA42E" w14:textId="453CEC6C" w:rsidR="005D64B4" w:rsidRPr="00ED5949" w:rsidRDefault="005D64B4" w:rsidP="00404DAA">
      <w:pPr>
        <w:pStyle w:val="ListParagraph"/>
        <w:numPr>
          <w:ilvl w:val="0"/>
          <w:numId w:val="3"/>
        </w:numPr>
        <w:tabs>
          <w:tab w:val="left" w:pos="578"/>
        </w:tabs>
        <w:ind w:right="-14"/>
        <w:jc w:val="both"/>
        <w:rPr>
          <w:rFonts w:ascii="Arial" w:hAnsi="Arial" w:cs="Arial"/>
          <w:sz w:val="20"/>
          <w:szCs w:val="20"/>
        </w:rPr>
      </w:pPr>
      <w:r w:rsidRPr="00ED5949">
        <w:rPr>
          <w:rFonts w:ascii="Arial" w:hAnsi="Arial" w:cs="Arial"/>
          <w:sz w:val="20"/>
          <w:szCs w:val="20"/>
        </w:rPr>
        <w:t xml:space="preserve">In the original application for this insurance, </w:t>
      </w:r>
      <w:proofErr w:type="gramStart"/>
      <w:r w:rsidRPr="00ED5949">
        <w:rPr>
          <w:rFonts w:ascii="Arial" w:hAnsi="Arial" w:cs="Arial"/>
          <w:b/>
          <w:sz w:val="20"/>
          <w:szCs w:val="20"/>
        </w:rPr>
        <w:t>You</w:t>
      </w:r>
      <w:proofErr w:type="gramEnd"/>
      <w:r w:rsidRPr="00ED5949">
        <w:rPr>
          <w:rFonts w:ascii="Arial" w:hAnsi="Arial" w:cs="Arial"/>
          <w:sz w:val="20"/>
          <w:szCs w:val="20"/>
        </w:rPr>
        <w:t xml:space="preserve"> represented that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was in good health, free of </w:t>
      </w:r>
      <w:r w:rsidRPr="00ED5949">
        <w:rPr>
          <w:rFonts w:ascii="Arial" w:hAnsi="Arial" w:cs="Arial"/>
          <w:b/>
          <w:sz w:val="20"/>
          <w:szCs w:val="20"/>
        </w:rPr>
        <w:t>Illness</w:t>
      </w:r>
      <w:r w:rsidRPr="00ED5949">
        <w:rPr>
          <w:rFonts w:ascii="Arial" w:hAnsi="Arial" w:cs="Arial"/>
          <w:sz w:val="20"/>
          <w:szCs w:val="20"/>
        </w:rPr>
        <w:t xml:space="preserve"> or </w:t>
      </w:r>
      <w:r w:rsidRPr="00ED5949">
        <w:rPr>
          <w:rFonts w:ascii="Arial" w:hAnsi="Arial" w:cs="Arial"/>
          <w:b/>
          <w:sz w:val="20"/>
          <w:szCs w:val="20"/>
        </w:rPr>
        <w:t>Injury</w:t>
      </w:r>
      <w:r w:rsidRPr="00ED5949">
        <w:rPr>
          <w:rFonts w:ascii="Arial" w:hAnsi="Arial" w:cs="Arial"/>
          <w:sz w:val="20"/>
          <w:szCs w:val="20"/>
        </w:rPr>
        <w:t xml:space="preserve"> as of the effective date of this </w:t>
      </w:r>
      <w:r w:rsidR="005D0241" w:rsidRPr="005D0241">
        <w:rPr>
          <w:rFonts w:ascii="Arial" w:hAnsi="Arial" w:cs="Arial"/>
          <w:b/>
          <w:sz w:val="20"/>
          <w:szCs w:val="20"/>
        </w:rPr>
        <w:t>P</w:t>
      </w:r>
      <w:r w:rsidRPr="005D0241">
        <w:rPr>
          <w:rFonts w:ascii="Arial" w:hAnsi="Arial" w:cs="Arial"/>
          <w:b/>
          <w:sz w:val="20"/>
          <w:szCs w:val="20"/>
        </w:rPr>
        <w:t>olicy</w:t>
      </w:r>
      <w:r w:rsidRPr="00ED5949">
        <w:rPr>
          <w:rFonts w:ascii="Arial" w:hAnsi="Arial" w:cs="Arial"/>
          <w:sz w:val="20"/>
          <w:szCs w:val="20"/>
        </w:rPr>
        <w:t xml:space="preserve">, except for those medical conditions that </w:t>
      </w:r>
      <w:r w:rsidRPr="00ED5949">
        <w:rPr>
          <w:rFonts w:ascii="Arial" w:hAnsi="Arial" w:cs="Arial"/>
          <w:b/>
          <w:sz w:val="20"/>
          <w:szCs w:val="20"/>
        </w:rPr>
        <w:t>You</w:t>
      </w:r>
      <w:r w:rsidRPr="00ED5949">
        <w:rPr>
          <w:rFonts w:ascii="Arial" w:hAnsi="Arial" w:cs="Arial"/>
          <w:sz w:val="20"/>
          <w:szCs w:val="20"/>
        </w:rPr>
        <w:t xml:space="preserve"> disclosed in </w:t>
      </w:r>
      <w:r w:rsidRPr="00ED5949">
        <w:rPr>
          <w:rFonts w:ascii="Arial" w:hAnsi="Arial" w:cs="Arial"/>
          <w:b/>
          <w:sz w:val="20"/>
          <w:szCs w:val="20"/>
        </w:rPr>
        <w:t>Your</w:t>
      </w:r>
      <w:r w:rsidRPr="00ED5949">
        <w:rPr>
          <w:rFonts w:ascii="Arial" w:hAnsi="Arial" w:cs="Arial"/>
          <w:sz w:val="20"/>
          <w:szCs w:val="20"/>
        </w:rPr>
        <w:t xml:space="preserve"> application. </w:t>
      </w:r>
      <w:proofErr w:type="gramStart"/>
      <w:r w:rsidRPr="00ED5949">
        <w:rPr>
          <w:rFonts w:ascii="Arial" w:hAnsi="Arial" w:cs="Arial"/>
          <w:sz w:val="20"/>
          <w:szCs w:val="20"/>
        </w:rPr>
        <w:t>In order to</w:t>
      </w:r>
      <w:proofErr w:type="gramEnd"/>
      <w:r w:rsidRPr="00ED5949">
        <w:rPr>
          <w:rFonts w:ascii="Arial" w:hAnsi="Arial" w:cs="Arial"/>
          <w:sz w:val="20"/>
          <w:szCs w:val="20"/>
        </w:rPr>
        <w:t xml:space="preserve"> assess a </w:t>
      </w:r>
      <w:r w:rsidRPr="00ED5949">
        <w:rPr>
          <w:rFonts w:ascii="Arial" w:hAnsi="Arial" w:cs="Arial"/>
          <w:b/>
          <w:sz w:val="20"/>
          <w:szCs w:val="20"/>
        </w:rPr>
        <w:t>Claim</w:t>
      </w:r>
      <w:r w:rsidRPr="00ED5949">
        <w:rPr>
          <w:rFonts w:ascii="Arial" w:hAnsi="Arial" w:cs="Arial"/>
          <w:sz w:val="20"/>
          <w:szCs w:val="20"/>
        </w:rPr>
        <w:t xml:space="preserve">, </w:t>
      </w:r>
      <w:proofErr w:type="gramStart"/>
      <w:r w:rsidR="0009484A"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may require full medical records from any </w:t>
      </w:r>
      <w:r w:rsidRPr="00ED5949">
        <w:rPr>
          <w:rFonts w:ascii="Arial" w:hAnsi="Arial" w:cs="Arial"/>
          <w:b/>
          <w:sz w:val="20"/>
          <w:szCs w:val="20"/>
        </w:rPr>
        <w:t>Veterinary Provider</w:t>
      </w:r>
      <w:r w:rsidRPr="00ED5949">
        <w:rPr>
          <w:rFonts w:ascii="Arial" w:hAnsi="Arial" w:cs="Arial"/>
          <w:sz w:val="20"/>
          <w:szCs w:val="20"/>
        </w:rPr>
        <w:t xml:space="preserve"> who has treated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w:t>
      </w:r>
    </w:p>
    <w:p w14:paraId="40D63567" w14:textId="77777777" w:rsidR="005D64B4" w:rsidRPr="00ED5949" w:rsidRDefault="005D64B4" w:rsidP="00404DAA">
      <w:pPr>
        <w:pStyle w:val="ListParagraph"/>
        <w:numPr>
          <w:ilvl w:val="0"/>
          <w:numId w:val="3"/>
        </w:numPr>
        <w:tabs>
          <w:tab w:val="left" w:pos="578"/>
        </w:tabs>
        <w:ind w:right="-10"/>
        <w:jc w:val="both"/>
        <w:rPr>
          <w:rFonts w:ascii="Arial" w:hAnsi="Arial" w:cs="Arial"/>
          <w:sz w:val="20"/>
          <w:szCs w:val="20"/>
        </w:rPr>
      </w:pPr>
      <w:r w:rsidRPr="00ED5949">
        <w:rPr>
          <w:rFonts w:ascii="Arial" w:hAnsi="Arial" w:cs="Arial"/>
          <w:b/>
          <w:sz w:val="20"/>
          <w:szCs w:val="20"/>
        </w:rPr>
        <w:t>You</w:t>
      </w:r>
      <w:r w:rsidRPr="00ED5949">
        <w:rPr>
          <w:rFonts w:ascii="Arial" w:hAnsi="Arial" w:cs="Arial"/>
          <w:sz w:val="20"/>
          <w:szCs w:val="20"/>
        </w:rPr>
        <w:t xml:space="preserve"> must ensure that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receives:</w:t>
      </w:r>
    </w:p>
    <w:p w14:paraId="74CB8F33" w14:textId="77777777" w:rsidR="005D64B4" w:rsidRPr="00ED5949" w:rsidRDefault="005D64B4" w:rsidP="00404DAA">
      <w:pPr>
        <w:pStyle w:val="ListParagraph"/>
        <w:numPr>
          <w:ilvl w:val="0"/>
          <w:numId w:val="4"/>
        </w:numPr>
        <w:ind w:left="1080" w:right="-10" w:hanging="450"/>
        <w:jc w:val="both"/>
        <w:rPr>
          <w:rFonts w:ascii="Arial" w:hAnsi="Arial" w:cs="Arial"/>
          <w:sz w:val="20"/>
          <w:szCs w:val="20"/>
        </w:rPr>
      </w:pPr>
      <w:r w:rsidRPr="00ED5949">
        <w:rPr>
          <w:rFonts w:ascii="Arial" w:hAnsi="Arial" w:cs="Arial"/>
          <w:sz w:val="20"/>
          <w:szCs w:val="20"/>
        </w:rPr>
        <w:t xml:space="preserve">An annual health </w:t>
      </w:r>
      <w:proofErr w:type="gramStart"/>
      <w:r w:rsidRPr="00ED5949">
        <w:rPr>
          <w:rFonts w:ascii="Arial" w:hAnsi="Arial" w:cs="Arial"/>
          <w:sz w:val="20"/>
          <w:szCs w:val="20"/>
        </w:rPr>
        <w:t>check;</w:t>
      </w:r>
      <w:proofErr w:type="gramEnd"/>
    </w:p>
    <w:p w14:paraId="40418F1D" w14:textId="77777777" w:rsidR="005D64B4" w:rsidRPr="00ED5949" w:rsidRDefault="005D64B4" w:rsidP="00404DAA">
      <w:pPr>
        <w:pStyle w:val="ListParagraph"/>
        <w:numPr>
          <w:ilvl w:val="0"/>
          <w:numId w:val="4"/>
        </w:numPr>
        <w:ind w:left="1080" w:right="-10" w:hanging="450"/>
        <w:jc w:val="both"/>
        <w:rPr>
          <w:rFonts w:ascii="Arial" w:hAnsi="Arial" w:cs="Arial"/>
          <w:sz w:val="20"/>
          <w:szCs w:val="20"/>
        </w:rPr>
      </w:pPr>
      <w:r w:rsidRPr="00ED5949">
        <w:rPr>
          <w:rFonts w:ascii="Arial" w:hAnsi="Arial" w:cs="Arial"/>
          <w:sz w:val="20"/>
          <w:szCs w:val="20"/>
        </w:rPr>
        <w:t>An annual dental exam and, if recommended, prophylaxis (defined as ultrasonic scaling and polishing of the teeth</w:t>
      </w:r>
      <w:proofErr w:type="gramStart"/>
      <w:r w:rsidRPr="00ED5949">
        <w:rPr>
          <w:rFonts w:ascii="Arial" w:hAnsi="Arial" w:cs="Arial"/>
          <w:sz w:val="20"/>
          <w:szCs w:val="20"/>
        </w:rPr>
        <w:t>);</w:t>
      </w:r>
      <w:proofErr w:type="gramEnd"/>
    </w:p>
    <w:p w14:paraId="2E1C217B" w14:textId="00E6C4BF" w:rsidR="005D64B4" w:rsidRPr="00ED5949" w:rsidRDefault="005D64B4" w:rsidP="00404DAA">
      <w:pPr>
        <w:pStyle w:val="ListParagraph"/>
        <w:numPr>
          <w:ilvl w:val="0"/>
          <w:numId w:val="4"/>
        </w:numPr>
        <w:ind w:left="1080" w:right="-10" w:hanging="450"/>
        <w:jc w:val="both"/>
        <w:rPr>
          <w:rFonts w:ascii="Arial" w:hAnsi="Arial" w:cs="Arial"/>
          <w:sz w:val="20"/>
          <w:szCs w:val="20"/>
        </w:rPr>
      </w:pPr>
      <w:r w:rsidRPr="00ED5949">
        <w:rPr>
          <w:rFonts w:ascii="Arial" w:hAnsi="Arial" w:cs="Arial"/>
          <w:b/>
          <w:sz w:val="20"/>
          <w:szCs w:val="20"/>
        </w:rPr>
        <w:t>Treatment</w:t>
      </w:r>
      <w:r w:rsidRPr="00ED5949">
        <w:rPr>
          <w:rFonts w:ascii="Arial" w:hAnsi="Arial" w:cs="Arial"/>
          <w:sz w:val="20"/>
          <w:szCs w:val="20"/>
        </w:rPr>
        <w:t xml:space="preserve"> normally suggested by a </w:t>
      </w:r>
      <w:proofErr w:type="gramStart"/>
      <w:r w:rsidRPr="00ED5949">
        <w:rPr>
          <w:rFonts w:ascii="Arial" w:hAnsi="Arial" w:cs="Arial"/>
          <w:b/>
          <w:sz w:val="20"/>
          <w:szCs w:val="20"/>
        </w:rPr>
        <w:t>Veterinarian</w:t>
      </w:r>
      <w:proofErr w:type="gramEnd"/>
      <w:r w:rsidRPr="00ED5949">
        <w:rPr>
          <w:rFonts w:ascii="Arial" w:hAnsi="Arial" w:cs="Arial"/>
          <w:sz w:val="20"/>
          <w:szCs w:val="20"/>
        </w:rPr>
        <w:t xml:space="preserve"> to prevent </w:t>
      </w:r>
      <w:r w:rsidRPr="00ED5949">
        <w:rPr>
          <w:rFonts w:ascii="Arial" w:hAnsi="Arial" w:cs="Arial"/>
          <w:b/>
          <w:sz w:val="20"/>
          <w:szCs w:val="20"/>
        </w:rPr>
        <w:t>Illness</w:t>
      </w:r>
      <w:r w:rsidRPr="00ED5949">
        <w:rPr>
          <w:rFonts w:ascii="Arial" w:hAnsi="Arial" w:cs="Arial"/>
          <w:sz w:val="20"/>
          <w:szCs w:val="20"/>
        </w:rPr>
        <w:t xml:space="preserve"> or </w:t>
      </w:r>
      <w:proofErr w:type="gramStart"/>
      <w:r w:rsidRPr="00ED5949">
        <w:rPr>
          <w:rFonts w:ascii="Arial" w:hAnsi="Arial" w:cs="Arial"/>
          <w:b/>
          <w:sz w:val="20"/>
          <w:szCs w:val="20"/>
        </w:rPr>
        <w:t>Injury</w:t>
      </w:r>
      <w:r w:rsidRPr="00ED5949">
        <w:rPr>
          <w:rFonts w:ascii="Arial" w:hAnsi="Arial" w:cs="Arial"/>
          <w:sz w:val="20"/>
          <w:szCs w:val="20"/>
        </w:rPr>
        <w:t>;</w:t>
      </w:r>
      <w:proofErr w:type="gramEnd"/>
    </w:p>
    <w:p w14:paraId="083D2C47" w14:textId="04F342D2" w:rsidR="005D64B4" w:rsidRPr="00ED5949" w:rsidRDefault="005D64B4" w:rsidP="00404DAA">
      <w:pPr>
        <w:pStyle w:val="ListParagraph"/>
        <w:numPr>
          <w:ilvl w:val="0"/>
          <w:numId w:val="4"/>
        </w:numPr>
        <w:ind w:left="1080" w:right="-10" w:hanging="450"/>
        <w:jc w:val="both"/>
        <w:rPr>
          <w:rFonts w:ascii="Arial" w:hAnsi="Arial" w:cs="Arial"/>
          <w:sz w:val="20"/>
          <w:szCs w:val="20"/>
        </w:rPr>
      </w:pPr>
      <w:r w:rsidRPr="00ED5949">
        <w:rPr>
          <w:rFonts w:ascii="Arial" w:hAnsi="Arial" w:cs="Arial"/>
          <w:sz w:val="20"/>
          <w:szCs w:val="20"/>
        </w:rPr>
        <w:t xml:space="preserve">Appropriate prophylactic </w:t>
      </w:r>
      <w:r w:rsidRPr="00ED5949">
        <w:rPr>
          <w:rFonts w:ascii="Arial" w:hAnsi="Arial" w:cs="Arial"/>
          <w:b/>
          <w:sz w:val="20"/>
          <w:szCs w:val="20"/>
        </w:rPr>
        <w:t>Medication</w:t>
      </w:r>
      <w:r w:rsidRPr="00ED5949">
        <w:rPr>
          <w:rFonts w:ascii="Arial" w:hAnsi="Arial" w:cs="Arial"/>
          <w:sz w:val="20"/>
          <w:szCs w:val="20"/>
        </w:rPr>
        <w:t xml:space="preserve"> as prescribed and dispensed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Veterinarian</w:t>
      </w:r>
      <w:r w:rsidRPr="00ED5949">
        <w:rPr>
          <w:rFonts w:ascii="Arial" w:hAnsi="Arial" w:cs="Arial"/>
          <w:sz w:val="20"/>
          <w:szCs w:val="20"/>
        </w:rPr>
        <w:t xml:space="preserve"> to protect against </w:t>
      </w:r>
      <w:r w:rsidRPr="00ED5949">
        <w:rPr>
          <w:rFonts w:ascii="Arial" w:hAnsi="Arial" w:cs="Arial"/>
          <w:b/>
          <w:sz w:val="20"/>
          <w:szCs w:val="20"/>
        </w:rPr>
        <w:t>Illness</w:t>
      </w:r>
      <w:r w:rsidRPr="00ED5949">
        <w:rPr>
          <w:rFonts w:ascii="Arial" w:hAnsi="Arial" w:cs="Arial"/>
          <w:sz w:val="20"/>
          <w:szCs w:val="20"/>
        </w:rPr>
        <w:t xml:space="preserve">, including but not limited to lice, parasites and fleas. </w:t>
      </w:r>
      <w:r w:rsidRPr="008712E6">
        <w:rPr>
          <w:rFonts w:ascii="Arial" w:hAnsi="Arial" w:cs="Arial"/>
          <w:b/>
          <w:sz w:val="20"/>
          <w:szCs w:val="20"/>
        </w:rPr>
        <w:t>We</w:t>
      </w:r>
      <w:r w:rsidRPr="00ED5949">
        <w:rPr>
          <w:rFonts w:ascii="Arial" w:hAnsi="Arial" w:cs="Arial"/>
          <w:sz w:val="20"/>
          <w:szCs w:val="20"/>
        </w:rPr>
        <w:t xml:space="preserve"> will not pay </w:t>
      </w:r>
      <w:r w:rsidRPr="00ED5949">
        <w:rPr>
          <w:rFonts w:ascii="Arial" w:hAnsi="Arial" w:cs="Arial"/>
          <w:b/>
          <w:sz w:val="20"/>
          <w:szCs w:val="20"/>
        </w:rPr>
        <w:t>Claims</w:t>
      </w:r>
      <w:r w:rsidRPr="00ED5949">
        <w:rPr>
          <w:rFonts w:ascii="Arial" w:hAnsi="Arial" w:cs="Arial"/>
          <w:sz w:val="20"/>
          <w:szCs w:val="20"/>
        </w:rPr>
        <w:t xml:space="preserve"> for </w:t>
      </w:r>
      <w:r w:rsidRPr="00ED5949">
        <w:rPr>
          <w:rFonts w:ascii="Arial" w:hAnsi="Arial" w:cs="Arial"/>
          <w:b/>
          <w:sz w:val="20"/>
          <w:szCs w:val="20"/>
        </w:rPr>
        <w:t>Illnesses</w:t>
      </w:r>
      <w:r w:rsidRPr="00ED5949">
        <w:rPr>
          <w:rFonts w:ascii="Arial" w:hAnsi="Arial" w:cs="Arial"/>
          <w:sz w:val="20"/>
          <w:szCs w:val="20"/>
        </w:rPr>
        <w:t xml:space="preserve"> or</w:t>
      </w:r>
      <w:r w:rsidR="00005944">
        <w:rPr>
          <w:rFonts w:ascii="Arial" w:hAnsi="Arial" w:cs="Arial"/>
          <w:sz w:val="20"/>
          <w:szCs w:val="20"/>
        </w:rPr>
        <w:t xml:space="preserve"> </w:t>
      </w:r>
      <w:r w:rsidRPr="00ED5949">
        <w:rPr>
          <w:rFonts w:ascii="Arial" w:hAnsi="Arial" w:cs="Arial"/>
          <w:b/>
          <w:sz w:val="20"/>
          <w:szCs w:val="20"/>
        </w:rPr>
        <w:t>Injuries</w:t>
      </w:r>
      <w:r w:rsidRPr="00ED5949">
        <w:rPr>
          <w:rFonts w:ascii="Arial" w:hAnsi="Arial" w:cs="Arial"/>
          <w:sz w:val="20"/>
          <w:szCs w:val="20"/>
        </w:rPr>
        <w:t xml:space="preserve"> </w:t>
      </w:r>
      <w:proofErr w:type="gramStart"/>
      <w:r w:rsidRPr="00ED5949">
        <w:rPr>
          <w:rFonts w:ascii="Arial" w:hAnsi="Arial" w:cs="Arial"/>
          <w:sz w:val="20"/>
          <w:szCs w:val="20"/>
        </w:rPr>
        <w:t>as a result of</w:t>
      </w:r>
      <w:proofErr w:type="gramEnd"/>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failure to comply with this requirement; and</w:t>
      </w:r>
    </w:p>
    <w:p w14:paraId="2DD842F0" w14:textId="14B66CCE" w:rsidR="005D64B4" w:rsidRPr="00ED5949" w:rsidRDefault="005D64B4" w:rsidP="00404DAA">
      <w:pPr>
        <w:pStyle w:val="ListParagraph"/>
        <w:numPr>
          <w:ilvl w:val="0"/>
          <w:numId w:val="4"/>
        </w:numPr>
        <w:ind w:left="1080" w:right="-10" w:hanging="450"/>
        <w:jc w:val="both"/>
        <w:rPr>
          <w:rFonts w:ascii="Arial" w:hAnsi="Arial" w:cs="Arial"/>
          <w:sz w:val="20"/>
          <w:szCs w:val="20"/>
        </w:rPr>
      </w:pPr>
      <w:r w:rsidRPr="00ED5949">
        <w:rPr>
          <w:rFonts w:ascii="Arial" w:hAnsi="Arial" w:cs="Arial"/>
          <w:sz w:val="20"/>
          <w:szCs w:val="20"/>
        </w:rPr>
        <w:t xml:space="preserve">Appropriate prophylactic </w:t>
      </w:r>
      <w:r w:rsidRPr="00ED5949">
        <w:rPr>
          <w:rFonts w:ascii="Arial" w:hAnsi="Arial" w:cs="Arial"/>
          <w:b/>
          <w:sz w:val="20"/>
          <w:szCs w:val="20"/>
        </w:rPr>
        <w:t>Medication</w:t>
      </w:r>
      <w:r w:rsidRPr="00ED5949">
        <w:rPr>
          <w:rFonts w:ascii="Arial" w:hAnsi="Arial" w:cs="Arial"/>
          <w:sz w:val="20"/>
          <w:szCs w:val="20"/>
        </w:rPr>
        <w:t xml:space="preserve"> and/or vaccination as prescribed and dispensed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Veterinarian</w:t>
      </w:r>
      <w:r w:rsidRPr="00ED5949">
        <w:rPr>
          <w:rFonts w:ascii="Arial" w:hAnsi="Arial" w:cs="Arial"/>
          <w:sz w:val="20"/>
          <w:szCs w:val="20"/>
        </w:rPr>
        <w:t xml:space="preserve"> to protect against tick-borne </w:t>
      </w:r>
      <w:r w:rsidRPr="00ED5949">
        <w:rPr>
          <w:rFonts w:ascii="Arial" w:hAnsi="Arial" w:cs="Arial"/>
          <w:b/>
          <w:sz w:val="20"/>
          <w:szCs w:val="20"/>
        </w:rPr>
        <w:t>Illnesses</w:t>
      </w:r>
      <w:r w:rsidRPr="00ED5949">
        <w:rPr>
          <w:rFonts w:ascii="Arial" w:hAnsi="Arial" w:cs="Arial"/>
          <w:sz w:val="20"/>
          <w:szCs w:val="20"/>
        </w:rPr>
        <w:t xml:space="preserve">. </w:t>
      </w:r>
      <w:r w:rsidRPr="008712E6">
        <w:rPr>
          <w:rFonts w:ascii="Arial" w:hAnsi="Arial" w:cs="Arial"/>
          <w:b/>
          <w:sz w:val="20"/>
          <w:szCs w:val="20"/>
        </w:rPr>
        <w:t>We</w:t>
      </w:r>
      <w:r w:rsidRPr="00ED5949">
        <w:rPr>
          <w:rFonts w:ascii="Arial" w:hAnsi="Arial" w:cs="Arial"/>
          <w:sz w:val="20"/>
          <w:szCs w:val="20"/>
        </w:rPr>
        <w:t xml:space="preserve"> will not pay </w:t>
      </w:r>
      <w:r w:rsidRPr="00ED5949">
        <w:rPr>
          <w:rFonts w:ascii="Arial" w:hAnsi="Arial" w:cs="Arial"/>
          <w:b/>
          <w:sz w:val="20"/>
          <w:szCs w:val="20"/>
        </w:rPr>
        <w:t>Claims</w:t>
      </w:r>
      <w:r w:rsidRPr="00ED5949">
        <w:rPr>
          <w:rFonts w:ascii="Arial" w:hAnsi="Arial" w:cs="Arial"/>
          <w:sz w:val="20"/>
          <w:szCs w:val="20"/>
        </w:rPr>
        <w:t xml:space="preserve"> </w:t>
      </w:r>
      <w:r w:rsidR="007C0F1D" w:rsidRPr="00ED5949">
        <w:rPr>
          <w:rFonts w:ascii="Arial" w:hAnsi="Arial" w:cs="Arial"/>
          <w:sz w:val="20"/>
          <w:szCs w:val="20"/>
        </w:rPr>
        <w:t>for</w:t>
      </w:r>
      <w:r w:rsidR="00005944">
        <w:rPr>
          <w:rFonts w:ascii="Arial" w:hAnsi="Arial" w:cs="Arial"/>
          <w:sz w:val="20"/>
          <w:szCs w:val="20"/>
        </w:rPr>
        <w:t xml:space="preserve"> </w:t>
      </w:r>
      <w:r w:rsidRPr="00ED5949">
        <w:rPr>
          <w:rFonts w:ascii="Arial" w:hAnsi="Arial" w:cs="Arial"/>
          <w:b/>
          <w:sz w:val="20"/>
          <w:szCs w:val="20"/>
        </w:rPr>
        <w:t>Illnesses</w:t>
      </w:r>
      <w:r w:rsidRPr="00ED5949">
        <w:rPr>
          <w:rFonts w:ascii="Arial" w:hAnsi="Arial" w:cs="Arial"/>
          <w:sz w:val="20"/>
          <w:szCs w:val="20"/>
        </w:rPr>
        <w:t xml:space="preserve"> or</w:t>
      </w:r>
      <w:r w:rsidR="005315EF">
        <w:rPr>
          <w:rFonts w:ascii="Arial" w:hAnsi="Arial" w:cs="Arial"/>
          <w:sz w:val="20"/>
          <w:szCs w:val="20"/>
        </w:rPr>
        <w:t xml:space="preserve"> </w:t>
      </w:r>
      <w:r w:rsidRPr="00ED5949">
        <w:rPr>
          <w:rFonts w:ascii="Arial" w:hAnsi="Arial" w:cs="Arial"/>
          <w:b/>
          <w:sz w:val="20"/>
          <w:szCs w:val="20"/>
        </w:rPr>
        <w:t>Injuries</w:t>
      </w:r>
      <w:r w:rsidRPr="00ED5949">
        <w:rPr>
          <w:rFonts w:ascii="Arial" w:hAnsi="Arial" w:cs="Arial"/>
          <w:sz w:val="20"/>
          <w:szCs w:val="20"/>
        </w:rPr>
        <w:t xml:space="preserve"> </w:t>
      </w:r>
      <w:proofErr w:type="gramStart"/>
      <w:r w:rsidRPr="00ED5949">
        <w:rPr>
          <w:rFonts w:ascii="Arial" w:hAnsi="Arial" w:cs="Arial"/>
          <w:sz w:val="20"/>
          <w:szCs w:val="20"/>
        </w:rPr>
        <w:t>as a result of</w:t>
      </w:r>
      <w:proofErr w:type="gramEnd"/>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failure to comply with this requirement.</w:t>
      </w:r>
    </w:p>
    <w:p w14:paraId="5C8CABEE" w14:textId="6CF370E8" w:rsidR="005D64B4" w:rsidRPr="00ED5949" w:rsidRDefault="005D64B4" w:rsidP="00404DAA">
      <w:pPr>
        <w:pStyle w:val="ListParagraph"/>
        <w:numPr>
          <w:ilvl w:val="0"/>
          <w:numId w:val="6"/>
        </w:numPr>
        <w:tabs>
          <w:tab w:val="left" w:pos="720"/>
        </w:tabs>
        <w:ind w:right="-10"/>
        <w:jc w:val="both"/>
        <w:rPr>
          <w:rFonts w:ascii="Arial" w:hAnsi="Arial" w:cs="Arial"/>
          <w:sz w:val="20"/>
          <w:szCs w:val="20"/>
        </w:rPr>
      </w:pPr>
      <w:r w:rsidRPr="00ED5949">
        <w:rPr>
          <w:rFonts w:ascii="Arial" w:hAnsi="Arial" w:cs="Arial"/>
          <w:b/>
          <w:sz w:val="20"/>
          <w:szCs w:val="20"/>
        </w:rPr>
        <w:t>You</w:t>
      </w:r>
      <w:r w:rsidRPr="00ED5949">
        <w:rPr>
          <w:rFonts w:ascii="Arial" w:hAnsi="Arial" w:cs="Arial"/>
          <w:sz w:val="20"/>
          <w:szCs w:val="20"/>
        </w:rPr>
        <w:t xml:space="preserve"> must act prudently in the care and protection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w:t>
      </w:r>
      <w:r w:rsidRPr="00ED5949">
        <w:rPr>
          <w:rFonts w:ascii="Arial" w:hAnsi="Arial" w:cs="Arial"/>
          <w:b/>
          <w:sz w:val="20"/>
          <w:szCs w:val="20"/>
        </w:rPr>
        <w:t>You</w:t>
      </w:r>
      <w:r w:rsidRPr="00ED5949">
        <w:rPr>
          <w:rFonts w:ascii="Arial" w:hAnsi="Arial" w:cs="Arial"/>
          <w:sz w:val="20"/>
          <w:szCs w:val="20"/>
        </w:rPr>
        <w:t xml:space="preserve"> must protect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from aggravation or recurrence of any </w:t>
      </w:r>
      <w:r w:rsidRPr="00ED5949">
        <w:rPr>
          <w:rFonts w:ascii="Arial" w:hAnsi="Arial" w:cs="Arial"/>
          <w:b/>
          <w:sz w:val="20"/>
          <w:szCs w:val="20"/>
        </w:rPr>
        <w:t>Injury</w:t>
      </w:r>
      <w:r w:rsidRPr="00ED5949">
        <w:rPr>
          <w:rFonts w:ascii="Arial" w:hAnsi="Arial" w:cs="Arial"/>
          <w:sz w:val="20"/>
          <w:szCs w:val="20"/>
        </w:rPr>
        <w:t xml:space="preserve"> or </w:t>
      </w:r>
      <w:r w:rsidRPr="00ED5949">
        <w:rPr>
          <w:rFonts w:ascii="Arial" w:hAnsi="Arial" w:cs="Arial"/>
          <w:b/>
          <w:sz w:val="20"/>
          <w:szCs w:val="20"/>
        </w:rPr>
        <w:t>Illness</w:t>
      </w:r>
      <w:r w:rsidRPr="00ED5949">
        <w:rPr>
          <w:rFonts w:ascii="Arial" w:hAnsi="Arial" w:cs="Arial"/>
          <w:sz w:val="20"/>
          <w:szCs w:val="20"/>
        </w:rPr>
        <w:t xml:space="preserve"> after its initial occurrence and provide proper maintenance/preventive care.</w:t>
      </w:r>
    </w:p>
    <w:p w14:paraId="1BACB2E3" w14:textId="0381546E" w:rsidR="005D64B4" w:rsidRPr="00ED5949" w:rsidRDefault="0009484A" w:rsidP="00404DAA">
      <w:pPr>
        <w:pStyle w:val="ListParagraph"/>
        <w:numPr>
          <w:ilvl w:val="0"/>
          <w:numId w:val="6"/>
        </w:numPr>
        <w:tabs>
          <w:tab w:val="left" w:pos="720"/>
        </w:tabs>
        <w:ind w:right="-10"/>
        <w:jc w:val="both"/>
        <w:rPr>
          <w:rFonts w:ascii="Arial" w:hAnsi="Arial" w:cs="Arial"/>
          <w:sz w:val="20"/>
          <w:szCs w:val="20"/>
        </w:rPr>
      </w:pPr>
      <w:r w:rsidRPr="008712E6">
        <w:rPr>
          <w:rFonts w:ascii="Arial" w:hAnsi="Arial" w:cs="Arial"/>
          <w:sz w:val="20"/>
          <w:szCs w:val="20"/>
        </w:rPr>
        <w:t xml:space="preserve">As recommended by </w:t>
      </w:r>
      <w:r w:rsidRPr="0009484A">
        <w:rPr>
          <w:rFonts w:ascii="Arial" w:hAnsi="Arial" w:cs="Arial"/>
          <w:b/>
          <w:sz w:val="20"/>
          <w:szCs w:val="20"/>
        </w:rPr>
        <w:t xml:space="preserve">Your Veterinarian </w:t>
      </w:r>
      <w:r w:rsidRPr="008712E6">
        <w:rPr>
          <w:rFonts w:ascii="Arial" w:hAnsi="Arial" w:cs="Arial"/>
          <w:sz w:val="20"/>
          <w:szCs w:val="20"/>
        </w:rPr>
        <w:t>and at</w:t>
      </w:r>
      <w:r w:rsidRPr="0009484A">
        <w:rPr>
          <w:rFonts w:ascii="Arial" w:hAnsi="Arial" w:cs="Arial"/>
          <w:b/>
          <w:sz w:val="20"/>
          <w:szCs w:val="20"/>
        </w:rPr>
        <w:t xml:space="preserve"> Your </w:t>
      </w:r>
      <w:r w:rsidRPr="008712E6">
        <w:rPr>
          <w:rFonts w:ascii="Arial" w:hAnsi="Arial" w:cs="Arial"/>
          <w:sz w:val="20"/>
          <w:szCs w:val="20"/>
        </w:rPr>
        <w:t>expense,</w:t>
      </w:r>
      <w:r>
        <w:rPr>
          <w:rFonts w:ascii="Arial" w:hAnsi="Arial" w:cs="Arial"/>
          <w:sz w:val="20"/>
          <w:szCs w:val="20"/>
        </w:rPr>
        <w:t xml:space="preserve"> </w:t>
      </w:r>
      <w:proofErr w:type="gramStart"/>
      <w:r w:rsidR="005D64B4" w:rsidRPr="00ED5949">
        <w:rPr>
          <w:rFonts w:ascii="Arial" w:hAnsi="Arial" w:cs="Arial"/>
          <w:b/>
          <w:sz w:val="20"/>
          <w:szCs w:val="20"/>
        </w:rPr>
        <w:t>You</w:t>
      </w:r>
      <w:proofErr w:type="gramEnd"/>
      <w:r w:rsidR="005D64B4" w:rsidRPr="00ED5949">
        <w:rPr>
          <w:rFonts w:ascii="Arial" w:hAnsi="Arial" w:cs="Arial"/>
          <w:b/>
          <w:sz w:val="20"/>
          <w:szCs w:val="20"/>
        </w:rPr>
        <w:t xml:space="preserve"> </w:t>
      </w:r>
      <w:r w:rsidR="005D64B4" w:rsidRPr="00ED5949">
        <w:rPr>
          <w:rFonts w:ascii="Arial" w:hAnsi="Arial" w:cs="Arial"/>
          <w:sz w:val="20"/>
          <w:szCs w:val="20"/>
        </w:rPr>
        <w:t xml:space="preserve">must keep </w:t>
      </w:r>
      <w:r w:rsidR="005D64B4" w:rsidRPr="00ED5949">
        <w:rPr>
          <w:rFonts w:ascii="Arial" w:hAnsi="Arial" w:cs="Arial"/>
          <w:b/>
          <w:sz w:val="20"/>
          <w:szCs w:val="20"/>
        </w:rPr>
        <w:t>Your</w:t>
      </w:r>
      <w:r w:rsidR="005D64B4" w:rsidRPr="00ED5949">
        <w:rPr>
          <w:rFonts w:ascii="Arial" w:hAnsi="Arial" w:cs="Arial"/>
          <w:sz w:val="20"/>
          <w:szCs w:val="20"/>
        </w:rPr>
        <w:t xml:space="preserve"> </w:t>
      </w:r>
      <w:r w:rsidR="005D64B4" w:rsidRPr="00ED5949">
        <w:rPr>
          <w:rFonts w:ascii="Arial" w:hAnsi="Arial" w:cs="Arial"/>
          <w:b/>
          <w:sz w:val="20"/>
          <w:szCs w:val="20"/>
        </w:rPr>
        <w:t>Pet</w:t>
      </w:r>
      <w:r w:rsidR="005D64B4" w:rsidRPr="00ED5949">
        <w:rPr>
          <w:rFonts w:ascii="Arial" w:hAnsi="Arial" w:cs="Arial"/>
          <w:sz w:val="20"/>
          <w:szCs w:val="20"/>
        </w:rPr>
        <w:t xml:space="preserve"> vaccinated</w:t>
      </w:r>
      <w:r w:rsidR="00430A64">
        <w:rPr>
          <w:rFonts w:ascii="Arial" w:hAnsi="Arial" w:cs="Arial"/>
          <w:sz w:val="20"/>
          <w:szCs w:val="20"/>
        </w:rPr>
        <w:t xml:space="preserve">. </w:t>
      </w:r>
      <w:r w:rsidR="005D64B4" w:rsidRPr="008712E6">
        <w:rPr>
          <w:rFonts w:ascii="Arial" w:hAnsi="Arial" w:cs="Arial"/>
          <w:b/>
          <w:sz w:val="20"/>
          <w:szCs w:val="20"/>
        </w:rPr>
        <w:t>We</w:t>
      </w:r>
      <w:r w:rsidR="005D64B4" w:rsidRPr="00ED5949">
        <w:rPr>
          <w:rFonts w:ascii="Arial" w:hAnsi="Arial" w:cs="Arial"/>
          <w:sz w:val="20"/>
          <w:szCs w:val="20"/>
        </w:rPr>
        <w:t xml:space="preserve"> will not pay </w:t>
      </w:r>
      <w:r w:rsidR="005D64B4" w:rsidRPr="00ED5949">
        <w:rPr>
          <w:rFonts w:ascii="Arial" w:hAnsi="Arial" w:cs="Arial"/>
          <w:b/>
          <w:sz w:val="20"/>
          <w:szCs w:val="20"/>
        </w:rPr>
        <w:t>Claims</w:t>
      </w:r>
      <w:r w:rsidR="005D64B4" w:rsidRPr="00ED5949">
        <w:rPr>
          <w:rFonts w:ascii="Arial" w:hAnsi="Arial" w:cs="Arial"/>
          <w:sz w:val="20"/>
          <w:szCs w:val="20"/>
        </w:rPr>
        <w:t xml:space="preserve"> that result from or are related to any </w:t>
      </w:r>
      <w:r w:rsidR="005D64B4" w:rsidRPr="00ED5949">
        <w:rPr>
          <w:rFonts w:ascii="Arial" w:hAnsi="Arial" w:cs="Arial"/>
          <w:b/>
          <w:sz w:val="20"/>
          <w:szCs w:val="20"/>
        </w:rPr>
        <w:t>Illness</w:t>
      </w:r>
      <w:r w:rsidR="005D64B4" w:rsidRPr="00ED5949">
        <w:rPr>
          <w:rFonts w:ascii="Arial" w:hAnsi="Arial" w:cs="Arial"/>
          <w:sz w:val="20"/>
          <w:szCs w:val="20"/>
        </w:rPr>
        <w:t xml:space="preserve"> listed below that a </w:t>
      </w:r>
      <w:r w:rsidR="005D64B4" w:rsidRPr="00ED5949">
        <w:rPr>
          <w:rFonts w:ascii="Arial" w:hAnsi="Arial" w:cs="Arial"/>
          <w:b/>
          <w:sz w:val="20"/>
          <w:szCs w:val="20"/>
        </w:rPr>
        <w:t>Veterinarian</w:t>
      </w:r>
      <w:r w:rsidR="005D64B4" w:rsidRPr="00ED5949">
        <w:rPr>
          <w:rFonts w:ascii="Arial" w:hAnsi="Arial" w:cs="Arial"/>
          <w:sz w:val="20"/>
          <w:szCs w:val="20"/>
        </w:rPr>
        <w:t>-recommended vaccine would have prevented:</w:t>
      </w:r>
    </w:p>
    <w:p w14:paraId="4B5777BF" w14:textId="77777777" w:rsidR="005D64B4" w:rsidRPr="00ED5949" w:rsidRDefault="005D64B4" w:rsidP="00404DAA">
      <w:pPr>
        <w:pStyle w:val="ListParagraph"/>
        <w:numPr>
          <w:ilvl w:val="0"/>
          <w:numId w:val="5"/>
        </w:numPr>
        <w:ind w:right="-10" w:hanging="450"/>
        <w:jc w:val="both"/>
        <w:rPr>
          <w:rFonts w:ascii="Arial" w:hAnsi="Arial" w:cs="Arial"/>
          <w:sz w:val="20"/>
          <w:szCs w:val="20"/>
        </w:rPr>
      </w:pPr>
      <w:r w:rsidRPr="00ED5949">
        <w:rPr>
          <w:rFonts w:ascii="Arial" w:hAnsi="Arial" w:cs="Arial"/>
          <w:sz w:val="20"/>
          <w:szCs w:val="20"/>
        </w:rPr>
        <w:t xml:space="preserve">For dogs: rabies, canine distemper, canine adenovirus (canine viral hepatitis), canine parainfluenza, canine parvovirus and </w:t>
      </w:r>
      <w:proofErr w:type="gramStart"/>
      <w:r w:rsidRPr="00ED5949">
        <w:rPr>
          <w:rFonts w:ascii="Arial" w:hAnsi="Arial" w:cs="Arial"/>
          <w:sz w:val="20"/>
          <w:szCs w:val="20"/>
        </w:rPr>
        <w:t>leptospirosis;</w:t>
      </w:r>
      <w:proofErr w:type="gramEnd"/>
    </w:p>
    <w:p w14:paraId="7599A696" w14:textId="643D656A" w:rsidR="005D64B4" w:rsidRPr="00ED5949" w:rsidRDefault="005D64B4" w:rsidP="00404DAA">
      <w:pPr>
        <w:pStyle w:val="ListParagraph"/>
        <w:numPr>
          <w:ilvl w:val="0"/>
          <w:numId w:val="5"/>
        </w:numPr>
        <w:ind w:right="-14" w:hanging="446"/>
        <w:jc w:val="both"/>
        <w:rPr>
          <w:rFonts w:ascii="Arial" w:hAnsi="Arial" w:cs="Arial"/>
          <w:sz w:val="20"/>
          <w:szCs w:val="20"/>
        </w:rPr>
      </w:pPr>
      <w:r w:rsidRPr="00ED5949">
        <w:rPr>
          <w:rFonts w:ascii="Arial" w:hAnsi="Arial" w:cs="Arial"/>
          <w:sz w:val="20"/>
          <w:szCs w:val="20"/>
        </w:rPr>
        <w:t>For cats: rabies, feline viral rhinotracheitis, feline calicivirus, feline panleukopenia and feline leukemia virus</w:t>
      </w:r>
      <w:r w:rsidR="006D5725">
        <w:rPr>
          <w:rFonts w:ascii="Arial" w:hAnsi="Arial" w:cs="Arial"/>
          <w:sz w:val="20"/>
          <w:szCs w:val="20"/>
        </w:rPr>
        <w:t>.</w:t>
      </w:r>
    </w:p>
    <w:p w14:paraId="2298BE48" w14:textId="77777777" w:rsidR="005D64B4" w:rsidRPr="00ED5949" w:rsidRDefault="005D64B4" w:rsidP="00404DAA">
      <w:pPr>
        <w:spacing w:after="0" w:line="240" w:lineRule="auto"/>
        <w:jc w:val="both"/>
        <w:rPr>
          <w:rFonts w:ascii="Arial" w:hAnsi="Arial" w:cs="Arial"/>
          <w:sz w:val="14"/>
          <w:szCs w:val="14"/>
        </w:rPr>
      </w:pPr>
    </w:p>
    <w:p w14:paraId="58C89850" w14:textId="77777777" w:rsidR="005D64B4" w:rsidRPr="00ED5949" w:rsidRDefault="005D64B4" w:rsidP="00006539">
      <w:pPr>
        <w:pStyle w:val="Heading1"/>
        <w:spacing w:line="240" w:lineRule="auto"/>
      </w:pPr>
      <w:bookmarkStart w:id="38" w:name="_Toc29989600"/>
      <w:bookmarkStart w:id="39" w:name="_Toc29992293"/>
      <w:bookmarkStart w:id="40" w:name="_Toc29992386"/>
      <w:bookmarkStart w:id="41" w:name="_Toc29996352"/>
      <w:r w:rsidRPr="00ED5949">
        <w:t>PART III – COVERAGE</w:t>
      </w:r>
      <w:bookmarkEnd w:id="38"/>
      <w:bookmarkEnd w:id="39"/>
      <w:bookmarkEnd w:id="40"/>
      <w:bookmarkEnd w:id="41"/>
    </w:p>
    <w:p w14:paraId="22880BD5" w14:textId="77777777" w:rsidR="004F48E0" w:rsidRPr="00ED5949" w:rsidRDefault="004F48E0" w:rsidP="005D64B4">
      <w:pPr>
        <w:pStyle w:val="BodyText"/>
        <w:spacing w:before="56"/>
        <w:ind w:left="217" w:right="-10"/>
        <w:jc w:val="both"/>
        <w:rPr>
          <w:rFonts w:ascii="Arial" w:hAnsi="Arial" w:cs="Arial"/>
          <w:sz w:val="20"/>
          <w:szCs w:val="20"/>
        </w:rPr>
      </w:pPr>
    </w:p>
    <w:p w14:paraId="583AAAE4" w14:textId="77777777" w:rsidR="005D64B4" w:rsidRPr="00ED5949" w:rsidRDefault="005D64B4" w:rsidP="00404DAA">
      <w:pPr>
        <w:pStyle w:val="BodyText"/>
        <w:ind w:left="216" w:right="-14"/>
        <w:jc w:val="both"/>
        <w:rPr>
          <w:rFonts w:ascii="Arial" w:hAnsi="Arial" w:cs="Arial"/>
          <w:sz w:val="20"/>
          <w:szCs w:val="20"/>
        </w:rPr>
      </w:pPr>
      <w:r w:rsidRPr="00ED5949">
        <w:rPr>
          <w:rFonts w:ascii="Arial" w:hAnsi="Arial" w:cs="Arial"/>
          <w:sz w:val="20"/>
          <w:szCs w:val="20"/>
        </w:rPr>
        <w:t xml:space="preserve">IF SHOWN ON THE DECLARATIONS PAGE(S), THE FOLLOWING </w:t>
      </w:r>
      <w:r w:rsidRPr="00ED5949">
        <w:rPr>
          <w:rFonts w:ascii="Arial" w:hAnsi="Arial" w:cs="Arial"/>
          <w:b/>
          <w:sz w:val="20"/>
          <w:szCs w:val="20"/>
        </w:rPr>
        <w:t xml:space="preserve">COVERAGES </w:t>
      </w:r>
      <w:r w:rsidRPr="00ED5949">
        <w:rPr>
          <w:rFonts w:ascii="Arial" w:hAnsi="Arial" w:cs="Arial"/>
          <w:sz w:val="20"/>
          <w:szCs w:val="20"/>
        </w:rPr>
        <w:t xml:space="preserve">APPLY SEPARATELY TO EACH </w:t>
      </w:r>
      <w:r w:rsidRPr="00ED5949">
        <w:rPr>
          <w:rFonts w:ascii="Arial" w:hAnsi="Arial" w:cs="Arial"/>
          <w:b/>
          <w:sz w:val="20"/>
          <w:szCs w:val="20"/>
        </w:rPr>
        <w:t>PET</w:t>
      </w:r>
      <w:r w:rsidRPr="00ED5949">
        <w:rPr>
          <w:rFonts w:ascii="Arial" w:hAnsi="Arial" w:cs="Arial"/>
          <w:sz w:val="20"/>
          <w:szCs w:val="20"/>
        </w:rPr>
        <w:t>.</w:t>
      </w:r>
    </w:p>
    <w:p w14:paraId="5DBAD5BA" w14:textId="77777777" w:rsidR="005D64B4" w:rsidRPr="00ED5949" w:rsidRDefault="005D64B4" w:rsidP="00404DAA">
      <w:pPr>
        <w:pStyle w:val="BodyText"/>
        <w:ind w:right="-10"/>
        <w:jc w:val="both"/>
        <w:rPr>
          <w:rFonts w:ascii="Arial" w:hAnsi="Arial" w:cs="Arial"/>
          <w:sz w:val="20"/>
          <w:szCs w:val="20"/>
        </w:rPr>
      </w:pPr>
    </w:p>
    <w:p w14:paraId="63A625CC" w14:textId="77777777" w:rsidR="005D64B4" w:rsidRPr="00ED5949" w:rsidRDefault="005D64B4" w:rsidP="00404DAA">
      <w:pPr>
        <w:pStyle w:val="Heading2"/>
        <w:spacing w:before="0"/>
      </w:pPr>
      <w:bookmarkStart w:id="42" w:name="_Toc29989601"/>
      <w:bookmarkStart w:id="43" w:name="_Toc29992387"/>
      <w:bookmarkStart w:id="44" w:name="_Toc29994362"/>
      <w:bookmarkStart w:id="45" w:name="_Toc29996353"/>
      <w:r w:rsidRPr="00ED5949">
        <w:t>Coverage</w:t>
      </w:r>
      <w:bookmarkEnd w:id="42"/>
      <w:bookmarkEnd w:id="43"/>
      <w:bookmarkEnd w:id="44"/>
      <w:bookmarkEnd w:id="45"/>
    </w:p>
    <w:p w14:paraId="7804EC28" w14:textId="22F6607C" w:rsidR="005D64B4" w:rsidRPr="00ED5949" w:rsidRDefault="005D64B4" w:rsidP="00404DAA">
      <w:pPr>
        <w:spacing w:after="0" w:line="240" w:lineRule="auto"/>
        <w:ind w:left="577" w:right="-14"/>
        <w:jc w:val="both"/>
        <w:rPr>
          <w:rFonts w:ascii="Arial" w:hAnsi="Arial" w:cs="Arial"/>
          <w:sz w:val="20"/>
          <w:szCs w:val="20"/>
        </w:rPr>
      </w:pPr>
      <w:r w:rsidRPr="008712E6">
        <w:rPr>
          <w:rFonts w:ascii="Arial" w:hAnsi="Arial" w:cs="Arial"/>
          <w:b/>
          <w:sz w:val="20"/>
          <w:szCs w:val="20"/>
        </w:rPr>
        <w:t>We</w:t>
      </w:r>
      <w:r w:rsidRPr="00ED5949">
        <w:rPr>
          <w:rFonts w:ascii="Arial" w:hAnsi="Arial" w:cs="Arial"/>
          <w:sz w:val="20"/>
          <w:szCs w:val="20"/>
        </w:rPr>
        <w:t xml:space="preserve"> will reimburse </w:t>
      </w:r>
      <w:r w:rsidRPr="00ED5949">
        <w:rPr>
          <w:rFonts w:ascii="Arial" w:hAnsi="Arial" w:cs="Arial"/>
          <w:b/>
          <w:sz w:val="20"/>
          <w:szCs w:val="20"/>
        </w:rPr>
        <w:t>You</w:t>
      </w:r>
      <w:r w:rsidR="00087286">
        <w:rPr>
          <w:rFonts w:ascii="Arial" w:hAnsi="Arial" w:cs="Arial"/>
          <w:sz w:val="20"/>
          <w:szCs w:val="20"/>
        </w:rPr>
        <w:t xml:space="preserve">, subject to </w:t>
      </w:r>
      <w:r w:rsidR="00087286">
        <w:rPr>
          <w:rFonts w:ascii="Arial" w:hAnsi="Arial" w:cs="Arial"/>
          <w:b/>
          <w:sz w:val="20"/>
          <w:szCs w:val="20"/>
        </w:rPr>
        <w:t xml:space="preserve">Coinsurance </w:t>
      </w:r>
      <w:r w:rsidR="00087286">
        <w:rPr>
          <w:rFonts w:ascii="Arial" w:hAnsi="Arial" w:cs="Arial"/>
          <w:sz w:val="20"/>
          <w:szCs w:val="20"/>
        </w:rPr>
        <w:t>requirements,</w:t>
      </w:r>
      <w:r w:rsidRPr="00ED5949">
        <w:rPr>
          <w:rFonts w:ascii="Arial" w:hAnsi="Arial" w:cs="Arial"/>
          <w:sz w:val="20"/>
          <w:szCs w:val="20"/>
        </w:rPr>
        <w:t xml:space="preserve"> for any </w:t>
      </w:r>
      <w:r w:rsidRPr="00ED5949">
        <w:rPr>
          <w:rFonts w:ascii="Arial" w:hAnsi="Arial" w:cs="Arial"/>
          <w:b/>
          <w:sz w:val="20"/>
          <w:szCs w:val="20"/>
        </w:rPr>
        <w:t>Allowable Charges</w:t>
      </w:r>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receives </w:t>
      </w:r>
      <w:proofErr w:type="gramStart"/>
      <w:r w:rsidRPr="00ED5949">
        <w:rPr>
          <w:rFonts w:ascii="Arial" w:hAnsi="Arial" w:cs="Arial"/>
          <w:sz w:val="20"/>
          <w:szCs w:val="20"/>
        </w:rPr>
        <w:t>in excess of</w:t>
      </w:r>
      <w:proofErr w:type="gramEnd"/>
      <w:r w:rsidRPr="00ED5949">
        <w:rPr>
          <w:rFonts w:ascii="Arial" w:hAnsi="Arial" w:cs="Arial"/>
          <w:sz w:val="20"/>
          <w:szCs w:val="20"/>
        </w:rPr>
        <w:t xml:space="preserve"> the </w:t>
      </w:r>
      <w:r w:rsidRPr="00ED5949">
        <w:rPr>
          <w:rFonts w:ascii="Arial" w:hAnsi="Arial" w:cs="Arial"/>
          <w:b/>
          <w:sz w:val="20"/>
          <w:szCs w:val="20"/>
        </w:rPr>
        <w:t>Policy Annual</w:t>
      </w:r>
      <w:r w:rsidR="005B6DA6">
        <w:rPr>
          <w:rFonts w:ascii="Arial" w:hAnsi="Arial" w:cs="Arial"/>
          <w:b/>
          <w:sz w:val="20"/>
          <w:szCs w:val="20"/>
        </w:rPr>
        <w:t xml:space="preserve"> Deductible </w:t>
      </w:r>
      <w:r w:rsidR="005B6DA6">
        <w:rPr>
          <w:rFonts w:ascii="Arial" w:hAnsi="Arial" w:cs="Arial"/>
          <w:sz w:val="20"/>
          <w:szCs w:val="20"/>
        </w:rPr>
        <w:t xml:space="preserve">and </w:t>
      </w:r>
      <w:r w:rsidRPr="00081A30">
        <w:rPr>
          <w:rFonts w:ascii="Arial" w:hAnsi="Arial" w:cs="Arial"/>
          <w:b/>
          <w:sz w:val="20"/>
          <w:szCs w:val="20"/>
        </w:rPr>
        <w:t xml:space="preserve">Per Incident </w:t>
      </w:r>
      <w:r w:rsidR="005B6DA6" w:rsidRPr="00081A30">
        <w:rPr>
          <w:rFonts w:ascii="Arial" w:hAnsi="Arial" w:cs="Arial"/>
          <w:b/>
          <w:sz w:val="20"/>
          <w:szCs w:val="20"/>
        </w:rPr>
        <w:t>Copay</w:t>
      </w:r>
      <w:r w:rsidRPr="00ED5949">
        <w:rPr>
          <w:rFonts w:ascii="Arial" w:hAnsi="Arial" w:cs="Arial"/>
          <w:b/>
          <w:sz w:val="20"/>
          <w:szCs w:val="20"/>
        </w:rPr>
        <w:t xml:space="preserve"> </w:t>
      </w:r>
      <w:r w:rsidRPr="00ED5949">
        <w:rPr>
          <w:rFonts w:ascii="Arial" w:hAnsi="Arial" w:cs="Arial"/>
          <w:sz w:val="20"/>
          <w:szCs w:val="20"/>
        </w:rPr>
        <w:t>amount,</w:t>
      </w:r>
      <w:r w:rsidR="005B6DA6">
        <w:rPr>
          <w:rFonts w:ascii="Arial" w:hAnsi="Arial" w:cs="Arial"/>
          <w:sz w:val="20"/>
          <w:szCs w:val="20"/>
        </w:rPr>
        <w:t xml:space="preserve"> if elected</w:t>
      </w:r>
      <w:r w:rsidR="00F57DC7">
        <w:rPr>
          <w:rFonts w:ascii="Arial" w:hAnsi="Arial" w:cs="Arial"/>
          <w:sz w:val="20"/>
          <w:szCs w:val="20"/>
        </w:rPr>
        <w:t>,</w:t>
      </w:r>
      <w:r w:rsidRPr="00ED5949">
        <w:rPr>
          <w:rFonts w:ascii="Arial" w:hAnsi="Arial" w:cs="Arial"/>
          <w:sz w:val="20"/>
          <w:szCs w:val="20"/>
        </w:rPr>
        <w:t xml:space="preserve"> for </w:t>
      </w:r>
      <w:r w:rsidRPr="00ED5949">
        <w:rPr>
          <w:rFonts w:ascii="Arial" w:hAnsi="Arial" w:cs="Arial"/>
          <w:b/>
          <w:sz w:val="20"/>
          <w:szCs w:val="20"/>
        </w:rPr>
        <w:t xml:space="preserve">Treatment(s) </w:t>
      </w:r>
      <w:r w:rsidRPr="00ED5949">
        <w:rPr>
          <w:rFonts w:ascii="Arial" w:hAnsi="Arial" w:cs="Arial"/>
          <w:sz w:val="20"/>
          <w:szCs w:val="20"/>
        </w:rPr>
        <w:t xml:space="preserve">performed for conditions that started after the </w:t>
      </w:r>
      <w:r w:rsidRPr="00ED5949">
        <w:rPr>
          <w:rFonts w:ascii="Arial" w:hAnsi="Arial" w:cs="Arial"/>
          <w:b/>
          <w:sz w:val="20"/>
          <w:szCs w:val="20"/>
        </w:rPr>
        <w:t xml:space="preserve">Waiting Period </w:t>
      </w:r>
      <w:r w:rsidRPr="00ED5949">
        <w:rPr>
          <w:rFonts w:ascii="Arial" w:hAnsi="Arial" w:cs="Arial"/>
          <w:sz w:val="20"/>
          <w:szCs w:val="20"/>
        </w:rPr>
        <w:t xml:space="preserve">and during the </w:t>
      </w:r>
      <w:r w:rsidR="00F57DC7" w:rsidRPr="00F57DC7">
        <w:rPr>
          <w:rFonts w:ascii="Arial" w:hAnsi="Arial" w:cs="Arial"/>
          <w:b/>
          <w:sz w:val="20"/>
          <w:szCs w:val="20"/>
        </w:rPr>
        <w:t>P</w:t>
      </w:r>
      <w:r w:rsidRPr="00F57DC7">
        <w:rPr>
          <w:rFonts w:ascii="Arial" w:hAnsi="Arial" w:cs="Arial"/>
          <w:b/>
          <w:sz w:val="20"/>
          <w:szCs w:val="20"/>
        </w:rPr>
        <w:t>olicy</w:t>
      </w:r>
      <w:r w:rsidRPr="00ED5949">
        <w:rPr>
          <w:rFonts w:ascii="Arial" w:hAnsi="Arial" w:cs="Arial"/>
          <w:sz w:val="20"/>
          <w:szCs w:val="20"/>
        </w:rPr>
        <w:t xml:space="preserve"> period, which result from:</w:t>
      </w:r>
    </w:p>
    <w:p w14:paraId="6FE4ADB2" w14:textId="185D6E1A" w:rsidR="005D64B4" w:rsidRPr="00ED5949" w:rsidRDefault="005D64B4" w:rsidP="00404DAA">
      <w:pPr>
        <w:pStyle w:val="ListParagraph"/>
        <w:numPr>
          <w:ilvl w:val="1"/>
          <w:numId w:val="7"/>
        </w:numPr>
        <w:tabs>
          <w:tab w:val="left" w:pos="939"/>
        </w:tabs>
        <w:ind w:right="-14"/>
        <w:jc w:val="both"/>
        <w:rPr>
          <w:rFonts w:ascii="Arial" w:hAnsi="Arial" w:cs="Arial"/>
          <w:sz w:val="20"/>
          <w:szCs w:val="20"/>
        </w:rPr>
      </w:pPr>
      <w:r w:rsidRPr="00ED5949">
        <w:rPr>
          <w:rFonts w:ascii="Arial" w:hAnsi="Arial" w:cs="Arial"/>
          <w:b/>
          <w:sz w:val="20"/>
          <w:szCs w:val="20"/>
        </w:rPr>
        <w:t>Accidents</w:t>
      </w:r>
      <w:r w:rsidRPr="00ED5949">
        <w:rPr>
          <w:rFonts w:ascii="Arial" w:hAnsi="Arial" w:cs="Arial"/>
          <w:sz w:val="20"/>
          <w:szCs w:val="20"/>
        </w:rPr>
        <w:t xml:space="preserve">, including but not limited to, an automobile </w:t>
      </w:r>
      <w:r w:rsidRPr="00ED5949">
        <w:rPr>
          <w:rFonts w:ascii="Arial" w:hAnsi="Arial" w:cs="Arial"/>
          <w:b/>
          <w:sz w:val="20"/>
          <w:szCs w:val="20"/>
        </w:rPr>
        <w:t>Accident</w:t>
      </w:r>
      <w:r w:rsidRPr="00ED5949">
        <w:rPr>
          <w:rFonts w:ascii="Arial" w:hAnsi="Arial" w:cs="Arial"/>
          <w:sz w:val="20"/>
          <w:szCs w:val="20"/>
        </w:rPr>
        <w:t xml:space="preserve">, ingestion of a foreign </w:t>
      </w:r>
      <w:r w:rsidRPr="00ED5949">
        <w:rPr>
          <w:rFonts w:ascii="Arial" w:hAnsi="Arial" w:cs="Arial"/>
          <w:spacing w:val="-5"/>
          <w:sz w:val="20"/>
          <w:szCs w:val="20"/>
        </w:rPr>
        <w:t xml:space="preserve">body, </w:t>
      </w:r>
      <w:r w:rsidRPr="00ED5949">
        <w:rPr>
          <w:rFonts w:ascii="Arial" w:hAnsi="Arial" w:cs="Arial"/>
          <w:sz w:val="20"/>
          <w:szCs w:val="20"/>
        </w:rPr>
        <w:t>poisoning, animal</w:t>
      </w:r>
      <w:r w:rsidRPr="00ED5949">
        <w:rPr>
          <w:rFonts w:ascii="Arial" w:hAnsi="Arial" w:cs="Arial"/>
          <w:spacing w:val="-9"/>
          <w:sz w:val="20"/>
          <w:szCs w:val="20"/>
        </w:rPr>
        <w:t xml:space="preserve"> </w:t>
      </w:r>
      <w:r w:rsidRPr="00ED5949">
        <w:rPr>
          <w:rFonts w:ascii="Arial" w:hAnsi="Arial" w:cs="Arial"/>
          <w:sz w:val="20"/>
          <w:szCs w:val="20"/>
        </w:rPr>
        <w:t>bites,</w:t>
      </w:r>
      <w:r w:rsidRPr="00ED5949">
        <w:rPr>
          <w:rFonts w:ascii="Arial" w:hAnsi="Arial" w:cs="Arial"/>
          <w:spacing w:val="-7"/>
          <w:sz w:val="20"/>
          <w:szCs w:val="20"/>
        </w:rPr>
        <w:t xml:space="preserve"> </w:t>
      </w:r>
      <w:r w:rsidR="00E07FC6">
        <w:rPr>
          <w:rFonts w:ascii="Arial" w:hAnsi="Arial" w:cs="Arial"/>
          <w:spacing w:val="-7"/>
          <w:sz w:val="20"/>
          <w:szCs w:val="20"/>
        </w:rPr>
        <w:t xml:space="preserve">and </w:t>
      </w:r>
      <w:r w:rsidRPr="00ED5949">
        <w:rPr>
          <w:rFonts w:ascii="Arial" w:hAnsi="Arial" w:cs="Arial"/>
          <w:sz w:val="20"/>
          <w:szCs w:val="20"/>
        </w:rPr>
        <w:t>gastric</w:t>
      </w:r>
      <w:r w:rsidRPr="00ED5949">
        <w:rPr>
          <w:rFonts w:ascii="Arial" w:hAnsi="Arial" w:cs="Arial"/>
          <w:spacing w:val="-10"/>
          <w:sz w:val="20"/>
          <w:szCs w:val="20"/>
        </w:rPr>
        <w:t xml:space="preserve"> </w:t>
      </w:r>
      <w:r w:rsidRPr="00ED5949">
        <w:rPr>
          <w:rFonts w:ascii="Arial" w:hAnsi="Arial" w:cs="Arial"/>
          <w:sz w:val="20"/>
          <w:szCs w:val="20"/>
        </w:rPr>
        <w:t>torsion,</w:t>
      </w:r>
      <w:r w:rsidRPr="00ED5949">
        <w:rPr>
          <w:rFonts w:ascii="Arial" w:hAnsi="Arial" w:cs="Arial"/>
          <w:spacing w:val="-7"/>
          <w:sz w:val="20"/>
          <w:szCs w:val="20"/>
        </w:rPr>
        <w:t xml:space="preserve"> </w:t>
      </w:r>
      <w:r w:rsidRPr="00ED5949">
        <w:rPr>
          <w:rFonts w:ascii="Arial" w:hAnsi="Arial" w:cs="Arial"/>
          <w:sz w:val="20"/>
          <w:szCs w:val="20"/>
        </w:rPr>
        <w:t>as</w:t>
      </w:r>
      <w:r w:rsidRPr="00ED5949">
        <w:rPr>
          <w:rFonts w:ascii="Arial" w:hAnsi="Arial" w:cs="Arial"/>
          <w:spacing w:val="-8"/>
          <w:sz w:val="20"/>
          <w:szCs w:val="20"/>
        </w:rPr>
        <w:t xml:space="preserve"> </w:t>
      </w:r>
      <w:r w:rsidRPr="00ED5949">
        <w:rPr>
          <w:rFonts w:ascii="Arial" w:hAnsi="Arial" w:cs="Arial"/>
          <w:sz w:val="20"/>
          <w:szCs w:val="20"/>
        </w:rPr>
        <w:t>well</w:t>
      </w:r>
      <w:r w:rsidRPr="00ED5949">
        <w:rPr>
          <w:rFonts w:ascii="Arial" w:hAnsi="Arial" w:cs="Arial"/>
          <w:spacing w:val="-8"/>
          <w:sz w:val="20"/>
          <w:szCs w:val="20"/>
        </w:rPr>
        <w:t xml:space="preserve"> </w:t>
      </w:r>
      <w:r w:rsidRPr="00ED5949">
        <w:rPr>
          <w:rFonts w:ascii="Arial" w:hAnsi="Arial" w:cs="Arial"/>
          <w:sz w:val="20"/>
          <w:szCs w:val="20"/>
        </w:rPr>
        <w:t>as</w:t>
      </w:r>
      <w:r w:rsidRPr="00ED5949">
        <w:rPr>
          <w:rFonts w:ascii="Arial" w:hAnsi="Arial" w:cs="Arial"/>
          <w:spacing w:val="-11"/>
          <w:sz w:val="20"/>
          <w:szCs w:val="20"/>
        </w:rPr>
        <w:t xml:space="preserve"> </w:t>
      </w:r>
      <w:r w:rsidRPr="00ED5949">
        <w:rPr>
          <w:rFonts w:ascii="Arial" w:hAnsi="Arial" w:cs="Arial"/>
          <w:b/>
          <w:sz w:val="20"/>
          <w:szCs w:val="20"/>
        </w:rPr>
        <w:t>Accidents</w:t>
      </w:r>
      <w:r w:rsidRPr="00ED5949">
        <w:rPr>
          <w:rFonts w:ascii="Arial" w:hAnsi="Arial" w:cs="Arial"/>
          <w:b/>
          <w:spacing w:val="-7"/>
          <w:sz w:val="20"/>
          <w:szCs w:val="20"/>
        </w:rPr>
        <w:t xml:space="preserve"> </w:t>
      </w:r>
      <w:r w:rsidRPr="00ED5949">
        <w:rPr>
          <w:rFonts w:ascii="Arial" w:hAnsi="Arial" w:cs="Arial"/>
          <w:sz w:val="20"/>
          <w:szCs w:val="20"/>
        </w:rPr>
        <w:t>resulting</w:t>
      </w:r>
      <w:r w:rsidRPr="00ED5949">
        <w:rPr>
          <w:rFonts w:ascii="Arial" w:hAnsi="Arial" w:cs="Arial"/>
          <w:spacing w:val="-8"/>
          <w:sz w:val="20"/>
          <w:szCs w:val="20"/>
        </w:rPr>
        <w:t xml:space="preserve"> </w:t>
      </w:r>
      <w:r w:rsidRPr="00ED5949">
        <w:rPr>
          <w:rFonts w:ascii="Arial" w:hAnsi="Arial" w:cs="Arial"/>
          <w:sz w:val="20"/>
          <w:szCs w:val="20"/>
        </w:rPr>
        <w:t>in</w:t>
      </w:r>
      <w:r w:rsidRPr="00ED5949">
        <w:rPr>
          <w:rFonts w:ascii="Arial" w:hAnsi="Arial" w:cs="Arial"/>
          <w:spacing w:val="-9"/>
          <w:sz w:val="20"/>
          <w:szCs w:val="20"/>
        </w:rPr>
        <w:t xml:space="preserve"> </w:t>
      </w:r>
      <w:r w:rsidRPr="00ED5949">
        <w:rPr>
          <w:rFonts w:ascii="Arial" w:hAnsi="Arial" w:cs="Arial"/>
          <w:sz w:val="20"/>
          <w:szCs w:val="20"/>
        </w:rPr>
        <w:t>dental</w:t>
      </w:r>
      <w:r w:rsidRPr="00ED5949">
        <w:rPr>
          <w:rFonts w:ascii="Arial" w:hAnsi="Arial" w:cs="Arial"/>
          <w:spacing w:val="-8"/>
          <w:sz w:val="20"/>
          <w:szCs w:val="20"/>
        </w:rPr>
        <w:t xml:space="preserve"> </w:t>
      </w:r>
      <w:r w:rsidRPr="00ED5949">
        <w:rPr>
          <w:rFonts w:ascii="Arial" w:hAnsi="Arial" w:cs="Arial"/>
          <w:sz w:val="20"/>
          <w:szCs w:val="20"/>
        </w:rPr>
        <w:t>trauma, burns,</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4"/>
          <w:sz w:val="20"/>
          <w:szCs w:val="20"/>
        </w:rPr>
        <w:t xml:space="preserve"> </w:t>
      </w:r>
      <w:r w:rsidRPr="00ED5949">
        <w:rPr>
          <w:rFonts w:ascii="Arial" w:hAnsi="Arial" w:cs="Arial"/>
          <w:sz w:val="20"/>
          <w:szCs w:val="20"/>
        </w:rPr>
        <w:t>fractures;</w:t>
      </w:r>
      <w:r w:rsidRPr="00ED5949">
        <w:rPr>
          <w:rFonts w:ascii="Arial" w:hAnsi="Arial" w:cs="Arial"/>
          <w:spacing w:val="-4"/>
          <w:sz w:val="20"/>
          <w:szCs w:val="20"/>
        </w:rPr>
        <w:t xml:space="preserve"> </w:t>
      </w:r>
      <w:r w:rsidRPr="00ED5949">
        <w:rPr>
          <w:rFonts w:ascii="Arial" w:hAnsi="Arial" w:cs="Arial"/>
          <w:sz w:val="20"/>
          <w:szCs w:val="20"/>
        </w:rPr>
        <w:t>(if</w:t>
      </w:r>
      <w:r w:rsidRPr="00ED5949">
        <w:rPr>
          <w:rFonts w:ascii="Arial" w:hAnsi="Arial" w:cs="Arial"/>
          <w:spacing w:val="-6"/>
          <w:sz w:val="20"/>
          <w:szCs w:val="20"/>
        </w:rPr>
        <w:t xml:space="preserve"> </w:t>
      </w:r>
      <w:r w:rsidRPr="00ED5949">
        <w:rPr>
          <w:rFonts w:ascii="Arial" w:hAnsi="Arial" w:cs="Arial"/>
          <w:sz w:val="20"/>
          <w:szCs w:val="20"/>
        </w:rPr>
        <w:t>shown</w:t>
      </w:r>
      <w:r w:rsidRPr="00ED5949">
        <w:rPr>
          <w:rFonts w:ascii="Arial" w:hAnsi="Arial" w:cs="Arial"/>
          <w:spacing w:val="-3"/>
          <w:sz w:val="20"/>
          <w:szCs w:val="20"/>
        </w:rPr>
        <w:t xml:space="preserve"> </w:t>
      </w:r>
      <w:r w:rsidRPr="00ED5949">
        <w:rPr>
          <w:rFonts w:ascii="Arial" w:hAnsi="Arial" w:cs="Arial"/>
          <w:sz w:val="20"/>
          <w:szCs w:val="20"/>
        </w:rPr>
        <w:t>as</w:t>
      </w:r>
      <w:r w:rsidRPr="00ED5949">
        <w:rPr>
          <w:rFonts w:ascii="Arial" w:hAnsi="Arial" w:cs="Arial"/>
          <w:spacing w:val="-6"/>
          <w:sz w:val="20"/>
          <w:szCs w:val="20"/>
        </w:rPr>
        <w:t xml:space="preserve"> </w:t>
      </w:r>
      <w:r w:rsidRPr="00ED5949">
        <w:rPr>
          <w:rFonts w:ascii="Arial" w:hAnsi="Arial" w:cs="Arial"/>
          <w:sz w:val="20"/>
          <w:szCs w:val="20"/>
        </w:rPr>
        <w:t>applicable</w:t>
      </w:r>
      <w:r w:rsidRPr="00ED5949">
        <w:rPr>
          <w:rFonts w:ascii="Arial" w:hAnsi="Arial" w:cs="Arial"/>
          <w:spacing w:val="-5"/>
          <w:sz w:val="20"/>
          <w:szCs w:val="20"/>
        </w:rPr>
        <w:t xml:space="preserve"> </w:t>
      </w:r>
      <w:r w:rsidRPr="00ED5949">
        <w:rPr>
          <w:rFonts w:ascii="Arial" w:hAnsi="Arial" w:cs="Arial"/>
          <w:sz w:val="20"/>
          <w:szCs w:val="20"/>
        </w:rPr>
        <w:t>on</w:t>
      </w:r>
      <w:r w:rsidRPr="00ED5949">
        <w:rPr>
          <w:rFonts w:ascii="Arial" w:hAnsi="Arial" w:cs="Arial"/>
          <w:spacing w:val="-4"/>
          <w:sz w:val="20"/>
          <w:szCs w:val="20"/>
        </w:rPr>
        <w:t xml:space="preserve"> </w:t>
      </w:r>
      <w:r w:rsidRPr="00ED5949">
        <w:rPr>
          <w:rFonts w:ascii="Arial" w:hAnsi="Arial" w:cs="Arial"/>
          <w:sz w:val="20"/>
          <w:szCs w:val="20"/>
        </w:rPr>
        <w:t>the</w:t>
      </w:r>
      <w:r w:rsidRPr="00ED5949">
        <w:rPr>
          <w:rFonts w:ascii="Arial" w:hAnsi="Arial" w:cs="Arial"/>
          <w:spacing w:val="-2"/>
          <w:sz w:val="20"/>
          <w:szCs w:val="20"/>
        </w:rPr>
        <w:t xml:space="preserve"> Declarations Page</w:t>
      </w:r>
      <w:r w:rsidRPr="00ED5949">
        <w:rPr>
          <w:rFonts w:ascii="Arial" w:hAnsi="Arial" w:cs="Arial"/>
          <w:sz w:val="20"/>
          <w:szCs w:val="20"/>
        </w:rPr>
        <w:t>(s)).</w:t>
      </w:r>
      <w:r w:rsidRPr="00ED5949">
        <w:rPr>
          <w:rFonts w:ascii="Arial" w:hAnsi="Arial" w:cs="Arial"/>
          <w:spacing w:val="-6"/>
          <w:sz w:val="20"/>
          <w:szCs w:val="20"/>
        </w:rPr>
        <w:t xml:space="preserve"> </w:t>
      </w:r>
      <w:r w:rsidRPr="00ED5949">
        <w:rPr>
          <w:rFonts w:ascii="Arial" w:hAnsi="Arial" w:cs="Arial"/>
          <w:sz w:val="20"/>
          <w:szCs w:val="20"/>
        </w:rPr>
        <w:t>Orthopedic</w:t>
      </w:r>
      <w:r w:rsidRPr="00ED5949">
        <w:rPr>
          <w:rFonts w:ascii="Arial" w:hAnsi="Arial" w:cs="Arial"/>
          <w:spacing w:val="-3"/>
          <w:sz w:val="20"/>
          <w:szCs w:val="20"/>
        </w:rPr>
        <w:t xml:space="preserve"> </w:t>
      </w:r>
      <w:r w:rsidRPr="00ED5949">
        <w:rPr>
          <w:rFonts w:ascii="Arial" w:hAnsi="Arial" w:cs="Arial"/>
          <w:b/>
          <w:sz w:val="20"/>
          <w:szCs w:val="20"/>
        </w:rPr>
        <w:t>Accidents</w:t>
      </w:r>
      <w:r w:rsidR="00632763" w:rsidRPr="00632763">
        <w:rPr>
          <w:rFonts w:ascii="Arial" w:hAnsi="Arial" w:cs="Arial"/>
          <w:bCs/>
          <w:sz w:val="20"/>
          <w:szCs w:val="20"/>
        </w:rPr>
        <w:t>, including fractures</w:t>
      </w:r>
      <w:r w:rsidRPr="00ED5949">
        <w:rPr>
          <w:rFonts w:ascii="Arial" w:hAnsi="Arial" w:cs="Arial"/>
          <w:spacing w:val="-2"/>
          <w:sz w:val="20"/>
          <w:szCs w:val="20"/>
        </w:rPr>
        <w:t xml:space="preserve"> </w:t>
      </w:r>
      <w:r w:rsidRPr="00ED5949">
        <w:rPr>
          <w:rFonts w:ascii="Arial" w:hAnsi="Arial" w:cs="Arial"/>
          <w:sz w:val="20"/>
          <w:szCs w:val="20"/>
        </w:rPr>
        <w:t>are</w:t>
      </w:r>
      <w:r w:rsidRPr="00ED5949">
        <w:rPr>
          <w:rFonts w:ascii="Arial" w:hAnsi="Arial" w:cs="Arial"/>
          <w:spacing w:val="-5"/>
          <w:sz w:val="20"/>
          <w:szCs w:val="20"/>
        </w:rPr>
        <w:t xml:space="preserve"> </w:t>
      </w:r>
      <w:r w:rsidRPr="00ED5949">
        <w:rPr>
          <w:rFonts w:ascii="Arial" w:hAnsi="Arial" w:cs="Arial"/>
          <w:sz w:val="20"/>
          <w:szCs w:val="20"/>
        </w:rPr>
        <w:t>subject</w:t>
      </w:r>
      <w:r w:rsidRPr="00ED5949">
        <w:rPr>
          <w:rFonts w:ascii="Arial" w:hAnsi="Arial" w:cs="Arial"/>
          <w:spacing w:val="-5"/>
          <w:sz w:val="20"/>
          <w:szCs w:val="20"/>
        </w:rPr>
        <w:t xml:space="preserve"> </w:t>
      </w:r>
      <w:r w:rsidRPr="00ED5949">
        <w:rPr>
          <w:rFonts w:ascii="Arial" w:hAnsi="Arial" w:cs="Arial"/>
          <w:sz w:val="20"/>
          <w:szCs w:val="20"/>
        </w:rPr>
        <w:t xml:space="preserve">to the </w:t>
      </w:r>
      <w:r w:rsidRPr="004B2577">
        <w:rPr>
          <w:rFonts w:ascii="Arial" w:hAnsi="Arial"/>
          <w:b/>
          <w:sz w:val="20"/>
        </w:rPr>
        <w:t>Orthopedic</w:t>
      </w:r>
      <w:r w:rsidRPr="00ED5949">
        <w:rPr>
          <w:rFonts w:ascii="Arial" w:hAnsi="Arial" w:cs="Arial"/>
          <w:sz w:val="20"/>
          <w:szCs w:val="20"/>
        </w:rPr>
        <w:t xml:space="preserve"> </w:t>
      </w:r>
      <w:r w:rsidRPr="00ED5949">
        <w:rPr>
          <w:rFonts w:ascii="Arial" w:hAnsi="Arial" w:cs="Arial"/>
          <w:b/>
          <w:spacing w:val="-3"/>
          <w:sz w:val="20"/>
          <w:szCs w:val="20"/>
        </w:rPr>
        <w:t>Waiting</w:t>
      </w:r>
      <w:r w:rsidRPr="00ED5949">
        <w:rPr>
          <w:rFonts w:ascii="Arial" w:hAnsi="Arial" w:cs="Arial"/>
          <w:b/>
          <w:spacing w:val="-1"/>
          <w:sz w:val="20"/>
          <w:szCs w:val="20"/>
        </w:rPr>
        <w:t xml:space="preserve"> </w:t>
      </w:r>
      <w:proofErr w:type="gramStart"/>
      <w:r w:rsidRPr="00ED5949">
        <w:rPr>
          <w:rFonts w:ascii="Arial" w:hAnsi="Arial" w:cs="Arial"/>
          <w:b/>
          <w:sz w:val="20"/>
          <w:szCs w:val="20"/>
        </w:rPr>
        <w:t>Period</w:t>
      </w:r>
      <w:r w:rsidRPr="00ED5949">
        <w:rPr>
          <w:rFonts w:ascii="Arial" w:hAnsi="Arial" w:cs="Arial"/>
          <w:sz w:val="20"/>
          <w:szCs w:val="20"/>
        </w:rPr>
        <w:t>;</w:t>
      </w:r>
      <w:proofErr w:type="gramEnd"/>
    </w:p>
    <w:p w14:paraId="32E8668C" w14:textId="6B06E627" w:rsidR="005D64B4" w:rsidRDefault="005D64B4" w:rsidP="00404DAA">
      <w:pPr>
        <w:pStyle w:val="ListParagraph"/>
        <w:numPr>
          <w:ilvl w:val="1"/>
          <w:numId w:val="7"/>
        </w:numPr>
        <w:tabs>
          <w:tab w:val="left" w:pos="939"/>
        </w:tabs>
        <w:ind w:right="-14"/>
        <w:jc w:val="both"/>
        <w:rPr>
          <w:rFonts w:ascii="Arial" w:hAnsi="Arial" w:cs="Arial"/>
          <w:sz w:val="20"/>
          <w:szCs w:val="20"/>
        </w:rPr>
      </w:pPr>
      <w:r w:rsidRPr="00ED5949">
        <w:rPr>
          <w:rFonts w:ascii="Arial" w:hAnsi="Arial" w:cs="Arial"/>
          <w:b/>
          <w:sz w:val="20"/>
          <w:szCs w:val="20"/>
        </w:rPr>
        <w:t>Illnesses</w:t>
      </w:r>
      <w:r w:rsidRPr="00ED5949">
        <w:rPr>
          <w:rFonts w:ascii="Arial" w:hAnsi="Arial" w:cs="Arial"/>
          <w:sz w:val="20"/>
          <w:szCs w:val="20"/>
        </w:rPr>
        <w:t xml:space="preserve">, including but not limited to, </w:t>
      </w:r>
      <w:r w:rsidRPr="00ED5949">
        <w:rPr>
          <w:rFonts w:ascii="Arial" w:hAnsi="Arial" w:cs="Arial"/>
          <w:b/>
          <w:sz w:val="20"/>
          <w:szCs w:val="20"/>
        </w:rPr>
        <w:t>Genetic Conditions</w:t>
      </w:r>
      <w:r w:rsidRPr="00ED5949">
        <w:rPr>
          <w:rFonts w:ascii="Arial" w:hAnsi="Arial" w:cs="Arial"/>
          <w:sz w:val="20"/>
          <w:szCs w:val="20"/>
        </w:rPr>
        <w:t xml:space="preserve">, </w:t>
      </w:r>
      <w:r w:rsidRPr="00ED5949">
        <w:rPr>
          <w:rFonts w:ascii="Arial" w:hAnsi="Arial" w:cs="Arial"/>
          <w:spacing w:val="-4"/>
          <w:sz w:val="20"/>
          <w:szCs w:val="20"/>
        </w:rPr>
        <w:t xml:space="preserve">cancer, </w:t>
      </w:r>
      <w:r w:rsidRPr="00ED5949">
        <w:rPr>
          <w:rFonts w:ascii="Arial" w:hAnsi="Arial" w:cs="Arial"/>
          <w:sz w:val="20"/>
          <w:szCs w:val="20"/>
        </w:rPr>
        <w:t xml:space="preserve">and </w:t>
      </w:r>
      <w:r w:rsidRPr="00ED5949">
        <w:rPr>
          <w:rFonts w:ascii="Arial" w:hAnsi="Arial" w:cs="Arial"/>
          <w:b/>
          <w:sz w:val="20"/>
          <w:szCs w:val="20"/>
        </w:rPr>
        <w:t>Chronic Condition</w:t>
      </w:r>
      <w:r w:rsidRPr="00ED5949">
        <w:rPr>
          <w:rFonts w:ascii="Arial" w:hAnsi="Arial" w:cs="Arial"/>
          <w:sz w:val="20"/>
          <w:szCs w:val="20"/>
        </w:rPr>
        <w:t>s (if shown as applicable on the Declarations</w:t>
      </w:r>
      <w:r w:rsidRPr="00ED5949">
        <w:rPr>
          <w:rFonts w:ascii="Arial" w:hAnsi="Arial" w:cs="Arial"/>
          <w:spacing w:val="-3"/>
          <w:sz w:val="20"/>
          <w:szCs w:val="20"/>
        </w:rPr>
        <w:t xml:space="preserve"> </w:t>
      </w:r>
      <w:r w:rsidRPr="00ED5949">
        <w:rPr>
          <w:rFonts w:ascii="Arial" w:hAnsi="Arial" w:cs="Arial"/>
          <w:sz w:val="20"/>
          <w:szCs w:val="20"/>
        </w:rPr>
        <w:t>Page(s)</w:t>
      </w:r>
      <w:proofErr w:type="gramStart"/>
      <w:r w:rsidRPr="00ED5949">
        <w:rPr>
          <w:rFonts w:ascii="Arial" w:hAnsi="Arial" w:cs="Arial"/>
          <w:sz w:val="20"/>
          <w:szCs w:val="20"/>
        </w:rPr>
        <w:t>);</w:t>
      </w:r>
      <w:proofErr w:type="gramEnd"/>
    </w:p>
    <w:p w14:paraId="18B2DD75" w14:textId="5FE0E05D" w:rsidR="00083DB2" w:rsidRDefault="00083DB2" w:rsidP="00404DAA">
      <w:pPr>
        <w:pStyle w:val="ListParagraph"/>
        <w:numPr>
          <w:ilvl w:val="1"/>
          <w:numId w:val="7"/>
        </w:numPr>
        <w:tabs>
          <w:tab w:val="left" w:pos="939"/>
        </w:tabs>
        <w:ind w:right="-14"/>
        <w:jc w:val="both"/>
        <w:rPr>
          <w:rFonts w:ascii="Arial" w:hAnsi="Arial" w:cs="Arial"/>
          <w:sz w:val="20"/>
          <w:szCs w:val="20"/>
        </w:rPr>
      </w:pPr>
      <w:r w:rsidRPr="00083DB2">
        <w:rPr>
          <w:rFonts w:ascii="Arial" w:hAnsi="Arial" w:cs="Arial"/>
          <w:b/>
          <w:spacing w:val="-4"/>
          <w:sz w:val="20"/>
          <w:szCs w:val="20"/>
        </w:rPr>
        <w:lastRenderedPageBreak/>
        <w:t>We</w:t>
      </w:r>
      <w:r w:rsidRPr="00083DB2">
        <w:rPr>
          <w:rFonts w:ascii="Arial" w:hAnsi="Arial" w:cs="Arial"/>
          <w:spacing w:val="-4"/>
          <w:sz w:val="20"/>
          <w:szCs w:val="20"/>
        </w:rPr>
        <w:t xml:space="preserve"> </w:t>
      </w:r>
      <w:r w:rsidRPr="00083DB2">
        <w:rPr>
          <w:rFonts w:ascii="Arial" w:hAnsi="Arial" w:cs="Arial"/>
          <w:sz w:val="20"/>
          <w:szCs w:val="20"/>
        </w:rPr>
        <w:t xml:space="preserve">will reimburse </w:t>
      </w:r>
      <w:r w:rsidRPr="00331CF7">
        <w:rPr>
          <w:rFonts w:ascii="Arial" w:hAnsi="Arial" w:cs="Arial"/>
          <w:b/>
          <w:sz w:val="20"/>
          <w:szCs w:val="20"/>
        </w:rPr>
        <w:t>You</w:t>
      </w:r>
      <w:r w:rsidRPr="00331CF7">
        <w:rPr>
          <w:rFonts w:ascii="Arial" w:hAnsi="Arial" w:cs="Arial"/>
          <w:sz w:val="20"/>
          <w:szCs w:val="20"/>
        </w:rPr>
        <w:t xml:space="preserve"> </w:t>
      </w:r>
      <w:r w:rsidRPr="00AE2C71">
        <w:rPr>
          <w:rFonts w:ascii="Arial" w:hAnsi="Arial" w:cs="Arial"/>
          <w:spacing w:val="-3"/>
          <w:sz w:val="20"/>
          <w:szCs w:val="20"/>
        </w:rPr>
        <w:t xml:space="preserve">for </w:t>
      </w:r>
      <w:r w:rsidRPr="004603E9">
        <w:rPr>
          <w:rFonts w:ascii="Arial" w:hAnsi="Arial" w:cs="Arial"/>
          <w:sz w:val="20"/>
          <w:szCs w:val="20"/>
        </w:rPr>
        <w:t xml:space="preserve">the cost of </w:t>
      </w:r>
      <w:r w:rsidRPr="004603E9">
        <w:rPr>
          <w:rFonts w:ascii="Arial" w:hAnsi="Arial" w:cs="Arial"/>
          <w:b/>
          <w:spacing w:val="-3"/>
          <w:sz w:val="20"/>
          <w:szCs w:val="20"/>
        </w:rPr>
        <w:t xml:space="preserve">Treatment </w:t>
      </w:r>
      <w:r w:rsidRPr="009A6C02">
        <w:rPr>
          <w:rFonts w:ascii="Arial" w:hAnsi="Arial" w:cs="Arial"/>
          <w:b/>
          <w:sz w:val="20"/>
          <w:szCs w:val="20"/>
        </w:rPr>
        <w:t>Your</w:t>
      </w:r>
      <w:r w:rsidRPr="009A6C02">
        <w:rPr>
          <w:rFonts w:ascii="Arial" w:hAnsi="Arial" w:cs="Arial"/>
          <w:sz w:val="20"/>
          <w:szCs w:val="20"/>
        </w:rPr>
        <w:t xml:space="preserve"> </w:t>
      </w:r>
      <w:r w:rsidRPr="009A6C02">
        <w:rPr>
          <w:rFonts w:ascii="Arial" w:hAnsi="Arial" w:cs="Arial"/>
          <w:b/>
          <w:spacing w:val="-3"/>
          <w:sz w:val="20"/>
          <w:szCs w:val="20"/>
        </w:rPr>
        <w:t xml:space="preserve">Pet </w:t>
      </w:r>
      <w:r w:rsidRPr="009A6C02">
        <w:rPr>
          <w:rFonts w:ascii="Arial" w:hAnsi="Arial" w:cs="Arial"/>
          <w:sz w:val="20"/>
          <w:szCs w:val="20"/>
        </w:rPr>
        <w:t xml:space="preserve">receives in the current period of insurance </w:t>
      </w:r>
      <w:r w:rsidRPr="009A6C02">
        <w:rPr>
          <w:rFonts w:ascii="Arial" w:hAnsi="Arial" w:cs="Arial"/>
          <w:spacing w:val="-3"/>
          <w:sz w:val="20"/>
          <w:szCs w:val="20"/>
        </w:rPr>
        <w:t xml:space="preserve">for </w:t>
      </w:r>
      <w:r w:rsidRPr="009A6C02">
        <w:rPr>
          <w:rFonts w:ascii="Arial" w:hAnsi="Arial" w:cs="Arial"/>
          <w:sz w:val="20"/>
          <w:szCs w:val="20"/>
        </w:rPr>
        <w:t xml:space="preserve">an </w:t>
      </w:r>
      <w:r w:rsidRPr="009A6C02">
        <w:rPr>
          <w:rFonts w:ascii="Arial" w:hAnsi="Arial" w:cs="Arial"/>
          <w:b/>
          <w:sz w:val="20"/>
          <w:szCs w:val="20"/>
        </w:rPr>
        <w:t xml:space="preserve">Illness </w:t>
      </w:r>
      <w:r w:rsidRPr="009A6C02">
        <w:rPr>
          <w:rFonts w:ascii="Arial" w:hAnsi="Arial" w:cs="Arial"/>
          <w:sz w:val="20"/>
          <w:szCs w:val="20"/>
        </w:rPr>
        <w:t>or</w:t>
      </w:r>
      <w:r w:rsidR="00005944">
        <w:rPr>
          <w:rFonts w:ascii="Arial" w:hAnsi="Arial" w:cs="Arial"/>
          <w:sz w:val="20"/>
          <w:szCs w:val="20"/>
        </w:rPr>
        <w:t xml:space="preserve"> </w:t>
      </w:r>
      <w:r w:rsidRPr="009A6C02">
        <w:rPr>
          <w:rFonts w:ascii="Arial" w:hAnsi="Arial" w:cs="Arial"/>
          <w:b/>
          <w:sz w:val="20"/>
          <w:szCs w:val="20"/>
        </w:rPr>
        <w:t xml:space="preserve">Injury </w:t>
      </w:r>
      <w:r w:rsidRPr="009A6C02">
        <w:rPr>
          <w:rFonts w:ascii="Arial" w:hAnsi="Arial" w:cs="Arial"/>
          <w:sz w:val="20"/>
          <w:szCs w:val="20"/>
        </w:rPr>
        <w:t xml:space="preserve">that </w:t>
      </w:r>
      <w:r w:rsidRPr="009A6C02">
        <w:rPr>
          <w:rFonts w:ascii="Arial" w:hAnsi="Arial" w:cs="Arial"/>
          <w:spacing w:val="-3"/>
          <w:sz w:val="20"/>
          <w:szCs w:val="20"/>
        </w:rPr>
        <w:t xml:space="preserve">first </w:t>
      </w:r>
      <w:r w:rsidRPr="009A6C02">
        <w:rPr>
          <w:rFonts w:ascii="Arial" w:hAnsi="Arial" w:cs="Arial"/>
          <w:sz w:val="20"/>
          <w:szCs w:val="20"/>
        </w:rPr>
        <w:t xml:space="preserve">showed </w:t>
      </w:r>
      <w:r w:rsidRPr="009A6C02">
        <w:rPr>
          <w:rFonts w:ascii="Arial" w:hAnsi="Arial" w:cs="Arial"/>
          <w:b/>
          <w:sz w:val="20"/>
          <w:szCs w:val="20"/>
        </w:rPr>
        <w:t xml:space="preserve">Clinical Signs </w:t>
      </w:r>
      <w:r w:rsidRPr="009A6C02">
        <w:rPr>
          <w:rFonts w:ascii="Arial" w:hAnsi="Arial" w:cs="Arial"/>
          <w:sz w:val="20"/>
          <w:szCs w:val="20"/>
        </w:rPr>
        <w:t xml:space="preserve">after the end of the </w:t>
      </w:r>
      <w:r w:rsidRPr="009A6C02">
        <w:rPr>
          <w:rFonts w:ascii="Arial" w:hAnsi="Arial" w:cs="Arial"/>
          <w:b/>
          <w:spacing w:val="-3"/>
          <w:sz w:val="20"/>
          <w:szCs w:val="20"/>
        </w:rPr>
        <w:t xml:space="preserve">Waiting </w:t>
      </w:r>
      <w:r w:rsidRPr="009A6C02">
        <w:rPr>
          <w:rFonts w:ascii="Arial" w:hAnsi="Arial" w:cs="Arial"/>
          <w:b/>
          <w:sz w:val="20"/>
          <w:szCs w:val="20"/>
        </w:rPr>
        <w:t>Period</w:t>
      </w:r>
      <w:r w:rsidRPr="009A6C02">
        <w:rPr>
          <w:rFonts w:ascii="Arial" w:hAnsi="Arial" w:cs="Arial"/>
          <w:spacing w:val="-9"/>
          <w:sz w:val="20"/>
          <w:szCs w:val="20"/>
        </w:rPr>
        <w:t xml:space="preserve"> </w:t>
      </w:r>
      <w:r w:rsidRPr="009A6C02">
        <w:rPr>
          <w:rFonts w:ascii="Arial" w:hAnsi="Arial" w:cs="Arial"/>
          <w:sz w:val="20"/>
          <w:szCs w:val="20"/>
        </w:rPr>
        <w:t xml:space="preserve">and </w:t>
      </w:r>
      <w:r w:rsidRPr="009A6C02">
        <w:rPr>
          <w:rFonts w:ascii="Arial" w:hAnsi="Arial" w:cs="Arial"/>
          <w:b/>
          <w:spacing w:val="-3"/>
          <w:sz w:val="20"/>
          <w:szCs w:val="20"/>
        </w:rPr>
        <w:t>Treatment</w:t>
      </w:r>
      <w:r w:rsidRPr="009A6C02">
        <w:rPr>
          <w:rFonts w:ascii="Arial" w:hAnsi="Arial" w:cs="Arial"/>
          <w:b/>
          <w:spacing w:val="-7"/>
          <w:sz w:val="20"/>
          <w:szCs w:val="20"/>
        </w:rPr>
        <w:t xml:space="preserve"> </w:t>
      </w:r>
      <w:r w:rsidRPr="009A6C02">
        <w:rPr>
          <w:rFonts w:ascii="Arial" w:hAnsi="Arial" w:cs="Arial"/>
          <w:sz w:val="20"/>
          <w:szCs w:val="20"/>
        </w:rPr>
        <w:t>required</w:t>
      </w:r>
      <w:r w:rsidRPr="009A6C02">
        <w:rPr>
          <w:rFonts w:ascii="Arial" w:hAnsi="Arial" w:cs="Arial"/>
          <w:spacing w:val="-9"/>
          <w:sz w:val="20"/>
          <w:szCs w:val="20"/>
        </w:rPr>
        <w:t xml:space="preserve"> </w:t>
      </w:r>
      <w:r w:rsidRPr="009A6C02">
        <w:rPr>
          <w:rFonts w:ascii="Arial" w:hAnsi="Arial" w:cs="Arial"/>
          <w:sz w:val="20"/>
          <w:szCs w:val="20"/>
        </w:rPr>
        <w:t>due</w:t>
      </w:r>
      <w:r w:rsidRPr="009A6C02">
        <w:rPr>
          <w:rFonts w:ascii="Arial" w:hAnsi="Arial" w:cs="Arial"/>
          <w:spacing w:val="-8"/>
          <w:sz w:val="20"/>
          <w:szCs w:val="20"/>
        </w:rPr>
        <w:t xml:space="preserve"> </w:t>
      </w:r>
      <w:r w:rsidRPr="009A6C02">
        <w:rPr>
          <w:rFonts w:ascii="Arial" w:hAnsi="Arial" w:cs="Arial"/>
          <w:sz w:val="20"/>
          <w:szCs w:val="20"/>
        </w:rPr>
        <w:t>to</w:t>
      </w:r>
      <w:r w:rsidRPr="009A6C02">
        <w:rPr>
          <w:rFonts w:ascii="Arial" w:hAnsi="Arial" w:cs="Arial"/>
          <w:spacing w:val="-10"/>
          <w:sz w:val="20"/>
          <w:szCs w:val="20"/>
        </w:rPr>
        <w:t xml:space="preserve"> </w:t>
      </w:r>
      <w:r w:rsidRPr="009A6C02">
        <w:rPr>
          <w:rFonts w:ascii="Arial" w:hAnsi="Arial" w:cs="Arial"/>
          <w:b/>
          <w:sz w:val="20"/>
          <w:szCs w:val="20"/>
        </w:rPr>
        <w:t>Dental</w:t>
      </w:r>
      <w:r w:rsidRPr="009A6C02">
        <w:rPr>
          <w:rFonts w:ascii="Arial" w:hAnsi="Arial" w:cs="Arial"/>
          <w:b/>
          <w:spacing w:val="-7"/>
          <w:sz w:val="20"/>
          <w:szCs w:val="20"/>
        </w:rPr>
        <w:t xml:space="preserve"> </w:t>
      </w:r>
      <w:r w:rsidRPr="009A6C02">
        <w:rPr>
          <w:rFonts w:ascii="Arial" w:hAnsi="Arial" w:cs="Arial"/>
          <w:b/>
          <w:sz w:val="20"/>
          <w:szCs w:val="20"/>
        </w:rPr>
        <w:t>Illness</w:t>
      </w:r>
      <w:r w:rsidRPr="009A6C02">
        <w:rPr>
          <w:rFonts w:ascii="Arial" w:hAnsi="Arial" w:cs="Arial"/>
          <w:b/>
          <w:spacing w:val="-7"/>
          <w:sz w:val="20"/>
          <w:szCs w:val="20"/>
        </w:rPr>
        <w:t xml:space="preserve"> </w:t>
      </w:r>
      <w:r w:rsidRPr="009A6C02">
        <w:rPr>
          <w:rFonts w:ascii="Arial" w:hAnsi="Arial" w:cs="Arial"/>
          <w:sz w:val="20"/>
          <w:szCs w:val="20"/>
        </w:rPr>
        <w:t>and</w:t>
      </w:r>
      <w:r w:rsidRPr="009A6C02">
        <w:rPr>
          <w:rFonts w:ascii="Arial" w:hAnsi="Arial" w:cs="Arial"/>
          <w:spacing w:val="-8"/>
          <w:sz w:val="20"/>
          <w:szCs w:val="20"/>
        </w:rPr>
        <w:t xml:space="preserve"> </w:t>
      </w:r>
      <w:r w:rsidRPr="009A6C02">
        <w:rPr>
          <w:rFonts w:ascii="Arial" w:hAnsi="Arial" w:cs="Arial"/>
          <w:b/>
          <w:sz w:val="20"/>
          <w:szCs w:val="20"/>
        </w:rPr>
        <w:t>Injury</w:t>
      </w:r>
      <w:r w:rsidRPr="009A6C02">
        <w:rPr>
          <w:rFonts w:ascii="Arial" w:hAnsi="Arial" w:cs="Arial"/>
          <w:sz w:val="20"/>
          <w:szCs w:val="20"/>
        </w:rPr>
        <w:t>,</w:t>
      </w:r>
      <w:r w:rsidRPr="009A6C02">
        <w:rPr>
          <w:rFonts w:ascii="Arial" w:hAnsi="Arial" w:cs="Arial"/>
          <w:spacing w:val="-9"/>
          <w:sz w:val="20"/>
          <w:szCs w:val="20"/>
        </w:rPr>
        <w:t xml:space="preserve"> </w:t>
      </w:r>
      <w:r w:rsidRPr="009A6C02">
        <w:rPr>
          <w:rFonts w:ascii="Arial" w:hAnsi="Arial" w:cs="Arial"/>
          <w:sz w:val="20"/>
          <w:szCs w:val="20"/>
        </w:rPr>
        <w:t>subject</w:t>
      </w:r>
      <w:r w:rsidRPr="009A6C02">
        <w:rPr>
          <w:rFonts w:ascii="Arial" w:hAnsi="Arial" w:cs="Arial"/>
          <w:spacing w:val="-8"/>
          <w:sz w:val="20"/>
          <w:szCs w:val="20"/>
        </w:rPr>
        <w:t xml:space="preserve"> </w:t>
      </w:r>
      <w:r w:rsidRPr="009A6C02">
        <w:rPr>
          <w:rFonts w:ascii="Arial" w:hAnsi="Arial" w:cs="Arial"/>
          <w:sz w:val="20"/>
          <w:szCs w:val="20"/>
        </w:rPr>
        <w:t>to</w:t>
      </w:r>
      <w:r w:rsidRPr="009A6C02">
        <w:rPr>
          <w:rFonts w:ascii="Arial" w:hAnsi="Arial" w:cs="Arial"/>
          <w:spacing w:val="-8"/>
          <w:sz w:val="20"/>
          <w:szCs w:val="20"/>
        </w:rPr>
        <w:t xml:space="preserve"> </w:t>
      </w:r>
      <w:r w:rsidRPr="009A6C02">
        <w:rPr>
          <w:rFonts w:ascii="Arial" w:hAnsi="Arial" w:cs="Arial"/>
          <w:b/>
          <w:spacing w:val="-8"/>
          <w:sz w:val="20"/>
          <w:szCs w:val="20"/>
        </w:rPr>
        <w:t>P</w:t>
      </w:r>
      <w:r w:rsidRPr="009A6C02">
        <w:rPr>
          <w:rFonts w:ascii="Arial" w:hAnsi="Arial" w:cs="Arial"/>
          <w:b/>
          <w:sz w:val="20"/>
          <w:szCs w:val="20"/>
        </w:rPr>
        <w:t>olicy</w:t>
      </w:r>
      <w:r w:rsidRPr="009A6C02">
        <w:rPr>
          <w:rFonts w:ascii="Arial" w:hAnsi="Arial" w:cs="Arial"/>
          <w:spacing w:val="-7"/>
          <w:sz w:val="20"/>
          <w:szCs w:val="20"/>
        </w:rPr>
        <w:t xml:space="preserve"> </w:t>
      </w:r>
      <w:r w:rsidRPr="009A6C02">
        <w:rPr>
          <w:rFonts w:ascii="Arial" w:hAnsi="Arial" w:cs="Arial"/>
          <w:sz w:val="20"/>
          <w:szCs w:val="20"/>
        </w:rPr>
        <w:t>limitations</w:t>
      </w:r>
      <w:r w:rsidRPr="009A6C02">
        <w:rPr>
          <w:rFonts w:ascii="Arial" w:hAnsi="Arial" w:cs="Arial"/>
          <w:spacing w:val="-9"/>
          <w:sz w:val="20"/>
          <w:szCs w:val="20"/>
        </w:rPr>
        <w:t xml:space="preserve"> </w:t>
      </w:r>
      <w:r w:rsidRPr="009A6C02">
        <w:rPr>
          <w:rFonts w:ascii="Arial" w:hAnsi="Arial" w:cs="Arial"/>
          <w:sz w:val="20"/>
          <w:szCs w:val="20"/>
        </w:rPr>
        <w:t>and</w:t>
      </w:r>
      <w:r w:rsidRPr="009A6C02">
        <w:rPr>
          <w:rFonts w:ascii="Arial" w:hAnsi="Arial" w:cs="Arial"/>
          <w:spacing w:val="-7"/>
          <w:sz w:val="20"/>
          <w:szCs w:val="20"/>
        </w:rPr>
        <w:t xml:space="preserve"> </w:t>
      </w:r>
      <w:r w:rsidRPr="009A6C02">
        <w:rPr>
          <w:rFonts w:ascii="Arial" w:hAnsi="Arial" w:cs="Arial"/>
          <w:sz w:val="20"/>
          <w:szCs w:val="20"/>
        </w:rPr>
        <w:t>exclusions.</w:t>
      </w:r>
      <w:r w:rsidRPr="009A6C02">
        <w:rPr>
          <w:rFonts w:ascii="Arial" w:hAnsi="Arial" w:cs="Arial"/>
          <w:spacing w:val="-9"/>
          <w:sz w:val="20"/>
          <w:szCs w:val="20"/>
        </w:rPr>
        <w:t xml:space="preserve"> </w:t>
      </w:r>
      <w:r w:rsidRPr="009A6C02">
        <w:rPr>
          <w:rFonts w:ascii="Arial" w:hAnsi="Arial" w:cs="Arial"/>
          <w:spacing w:val="-11"/>
          <w:sz w:val="20"/>
          <w:szCs w:val="20"/>
        </w:rPr>
        <w:t>To</w:t>
      </w:r>
      <w:r w:rsidRPr="009A6C02">
        <w:rPr>
          <w:rFonts w:ascii="Arial" w:hAnsi="Arial" w:cs="Arial"/>
          <w:spacing w:val="-8"/>
          <w:sz w:val="20"/>
          <w:szCs w:val="20"/>
        </w:rPr>
        <w:t xml:space="preserve"> </w:t>
      </w:r>
      <w:r w:rsidRPr="009A6C02">
        <w:rPr>
          <w:rFonts w:ascii="Arial" w:hAnsi="Arial" w:cs="Arial"/>
          <w:sz w:val="20"/>
          <w:szCs w:val="20"/>
        </w:rPr>
        <w:t xml:space="preserve">receive </w:t>
      </w:r>
      <w:r w:rsidRPr="009A6C02">
        <w:rPr>
          <w:rFonts w:ascii="Arial" w:hAnsi="Arial" w:cs="Arial"/>
          <w:b/>
          <w:sz w:val="20"/>
          <w:szCs w:val="20"/>
        </w:rPr>
        <w:t>Dental Illness Coverage</w:t>
      </w:r>
      <w:r w:rsidRPr="009A6C02">
        <w:rPr>
          <w:rFonts w:ascii="Arial" w:hAnsi="Arial" w:cs="Arial"/>
          <w:sz w:val="20"/>
          <w:szCs w:val="20"/>
        </w:rPr>
        <w:t xml:space="preserve">, </w:t>
      </w:r>
      <w:proofErr w:type="gramStart"/>
      <w:r w:rsidRPr="009A6C02">
        <w:rPr>
          <w:rFonts w:ascii="Arial" w:hAnsi="Arial" w:cs="Arial"/>
          <w:b/>
          <w:sz w:val="20"/>
          <w:szCs w:val="20"/>
        </w:rPr>
        <w:t>You</w:t>
      </w:r>
      <w:proofErr w:type="gramEnd"/>
      <w:r w:rsidRPr="009A6C02">
        <w:rPr>
          <w:rFonts w:ascii="Arial" w:hAnsi="Arial" w:cs="Arial"/>
          <w:sz w:val="20"/>
          <w:szCs w:val="20"/>
        </w:rPr>
        <w:t xml:space="preserve"> must follow </w:t>
      </w:r>
      <w:r w:rsidRPr="009A6C02">
        <w:rPr>
          <w:rFonts w:ascii="Arial" w:hAnsi="Arial" w:cs="Arial"/>
          <w:b/>
          <w:sz w:val="20"/>
          <w:szCs w:val="20"/>
        </w:rPr>
        <w:t>Your</w:t>
      </w:r>
      <w:r w:rsidRPr="009A6C02">
        <w:rPr>
          <w:rFonts w:ascii="Arial" w:hAnsi="Arial" w:cs="Arial"/>
          <w:sz w:val="20"/>
          <w:szCs w:val="20"/>
        </w:rPr>
        <w:t xml:space="preserve"> </w:t>
      </w:r>
      <w:r w:rsidRPr="009A6C02">
        <w:rPr>
          <w:rFonts w:ascii="Arial" w:hAnsi="Arial" w:cs="Arial"/>
          <w:b/>
          <w:sz w:val="20"/>
          <w:szCs w:val="20"/>
        </w:rPr>
        <w:t xml:space="preserve">Veterinarian’s </w:t>
      </w:r>
      <w:r w:rsidRPr="009A6C02">
        <w:rPr>
          <w:rFonts w:ascii="Arial" w:hAnsi="Arial" w:cs="Arial"/>
          <w:sz w:val="20"/>
          <w:szCs w:val="20"/>
        </w:rPr>
        <w:t xml:space="preserve">advice regarding dental care, including but not limited to, an annual </w:t>
      </w:r>
      <w:r w:rsidRPr="009A6C02">
        <w:rPr>
          <w:rFonts w:ascii="Arial" w:eastAsia="Times New Roman" w:hAnsi="Arial" w:cs="Arial"/>
          <w:sz w:val="20"/>
          <w:szCs w:val="20"/>
        </w:rPr>
        <w:t xml:space="preserve">dental exam and any related </w:t>
      </w:r>
      <w:r w:rsidRPr="009A6C02">
        <w:rPr>
          <w:rFonts w:ascii="Arial" w:eastAsia="Times New Roman" w:hAnsi="Arial" w:cs="Arial"/>
          <w:b/>
          <w:sz w:val="20"/>
          <w:szCs w:val="20"/>
        </w:rPr>
        <w:t>Treatment</w:t>
      </w:r>
      <w:r w:rsidRPr="009A6C02">
        <w:rPr>
          <w:rFonts w:ascii="Arial" w:eastAsia="Times New Roman" w:hAnsi="Arial" w:cs="Arial"/>
          <w:sz w:val="20"/>
          <w:szCs w:val="20"/>
        </w:rPr>
        <w:t xml:space="preserve"> recommendations.</w:t>
      </w:r>
    </w:p>
    <w:p w14:paraId="20E687C1" w14:textId="77777777" w:rsidR="00A41B46" w:rsidRPr="009A6C02" w:rsidRDefault="00A41B46" w:rsidP="00404DAA">
      <w:pPr>
        <w:pStyle w:val="ListParagraph"/>
        <w:numPr>
          <w:ilvl w:val="1"/>
          <w:numId w:val="7"/>
        </w:numPr>
        <w:tabs>
          <w:tab w:val="left" w:pos="939"/>
        </w:tabs>
        <w:ind w:right="-14"/>
        <w:jc w:val="both"/>
        <w:rPr>
          <w:rFonts w:ascii="Arial" w:hAnsi="Arial" w:cs="Arial"/>
          <w:sz w:val="20"/>
          <w:szCs w:val="20"/>
        </w:rPr>
      </w:pPr>
      <w:r w:rsidRPr="00083DB2">
        <w:rPr>
          <w:rFonts w:ascii="Arial" w:hAnsi="Arial" w:cs="Arial"/>
          <w:sz w:val="20"/>
          <w:szCs w:val="20"/>
        </w:rPr>
        <w:t xml:space="preserve">If </w:t>
      </w:r>
      <w:r w:rsidR="00F57DC7" w:rsidRPr="00331CF7">
        <w:rPr>
          <w:rFonts w:ascii="Arial" w:hAnsi="Arial" w:cs="Arial"/>
          <w:b/>
          <w:sz w:val="20"/>
          <w:szCs w:val="20"/>
        </w:rPr>
        <w:t>Y</w:t>
      </w:r>
      <w:r w:rsidRPr="00331CF7">
        <w:rPr>
          <w:rFonts w:ascii="Arial" w:hAnsi="Arial" w:cs="Arial"/>
          <w:b/>
          <w:sz w:val="20"/>
          <w:szCs w:val="20"/>
        </w:rPr>
        <w:t xml:space="preserve">our </w:t>
      </w:r>
      <w:r w:rsidR="00F57DC7" w:rsidRPr="00AE2C71">
        <w:rPr>
          <w:rFonts w:ascii="Arial" w:hAnsi="Arial" w:cs="Arial"/>
          <w:b/>
          <w:sz w:val="20"/>
          <w:szCs w:val="20"/>
        </w:rPr>
        <w:t>P</w:t>
      </w:r>
      <w:r w:rsidRPr="004603E9">
        <w:rPr>
          <w:rFonts w:ascii="Arial" w:hAnsi="Arial" w:cs="Arial"/>
          <w:b/>
          <w:sz w:val="20"/>
          <w:szCs w:val="20"/>
        </w:rPr>
        <w:t>et</w:t>
      </w:r>
      <w:r w:rsidRPr="004603E9">
        <w:rPr>
          <w:rFonts w:ascii="Arial" w:hAnsi="Arial" w:cs="Arial"/>
          <w:sz w:val="20"/>
          <w:szCs w:val="20"/>
        </w:rPr>
        <w:t xml:space="preserve"> incurs a </w:t>
      </w:r>
      <w:r w:rsidRPr="009A6C02">
        <w:rPr>
          <w:rFonts w:ascii="Arial" w:hAnsi="Arial" w:cs="Arial"/>
          <w:b/>
          <w:bCs/>
          <w:sz w:val="20"/>
          <w:szCs w:val="20"/>
        </w:rPr>
        <w:t>Life-Threatening Injury</w:t>
      </w:r>
      <w:r w:rsidRPr="009A6C02">
        <w:rPr>
          <w:rFonts w:ascii="Arial" w:hAnsi="Arial" w:cs="Arial"/>
          <w:sz w:val="20"/>
          <w:szCs w:val="20"/>
        </w:rPr>
        <w:t xml:space="preserve"> and requires immediate </w:t>
      </w:r>
      <w:proofErr w:type="spellStart"/>
      <w:r w:rsidRPr="009A6C02">
        <w:rPr>
          <w:rFonts w:ascii="Arial" w:hAnsi="Arial" w:cs="Arial"/>
          <w:sz w:val="20"/>
          <w:szCs w:val="20"/>
        </w:rPr>
        <w:t>life saving</w:t>
      </w:r>
      <w:proofErr w:type="spellEnd"/>
      <w:r w:rsidRPr="009A6C02">
        <w:rPr>
          <w:rFonts w:ascii="Arial" w:hAnsi="Arial" w:cs="Arial"/>
          <w:sz w:val="20"/>
          <w:szCs w:val="20"/>
        </w:rPr>
        <w:t xml:space="preserve"> </w:t>
      </w:r>
      <w:r w:rsidRPr="009A6C02">
        <w:rPr>
          <w:rFonts w:ascii="Arial" w:hAnsi="Arial" w:cs="Arial"/>
          <w:b/>
          <w:bCs/>
          <w:sz w:val="20"/>
          <w:szCs w:val="20"/>
        </w:rPr>
        <w:t>Treatment</w:t>
      </w:r>
      <w:r w:rsidRPr="009A6C02">
        <w:rPr>
          <w:rFonts w:ascii="Arial" w:hAnsi="Arial" w:cs="Arial"/>
          <w:sz w:val="20"/>
          <w:szCs w:val="20"/>
        </w:rPr>
        <w:t xml:space="preserve">, </w:t>
      </w:r>
      <w:proofErr w:type="gramStart"/>
      <w:r w:rsidR="00F57DC7" w:rsidRPr="009A6C02">
        <w:rPr>
          <w:rFonts w:ascii="Arial" w:hAnsi="Arial" w:cs="Arial"/>
          <w:b/>
          <w:sz w:val="20"/>
          <w:szCs w:val="20"/>
        </w:rPr>
        <w:t>W</w:t>
      </w:r>
      <w:r w:rsidRPr="009A6C02">
        <w:rPr>
          <w:rFonts w:ascii="Arial" w:hAnsi="Arial" w:cs="Arial"/>
          <w:b/>
          <w:sz w:val="20"/>
          <w:szCs w:val="20"/>
        </w:rPr>
        <w:t>e</w:t>
      </w:r>
      <w:proofErr w:type="gramEnd"/>
      <w:r w:rsidRPr="009A6C02">
        <w:rPr>
          <w:rFonts w:ascii="Arial" w:hAnsi="Arial" w:cs="Arial"/>
          <w:sz w:val="20"/>
          <w:szCs w:val="20"/>
        </w:rPr>
        <w:t xml:space="preserve"> will waive </w:t>
      </w:r>
      <w:r w:rsidR="00F57DC7" w:rsidRPr="009A6C02">
        <w:rPr>
          <w:rFonts w:ascii="Arial" w:hAnsi="Arial" w:cs="Arial"/>
          <w:b/>
          <w:sz w:val="20"/>
          <w:szCs w:val="20"/>
        </w:rPr>
        <w:t>Y</w:t>
      </w:r>
      <w:r w:rsidRPr="009A6C02">
        <w:rPr>
          <w:rFonts w:ascii="Arial" w:hAnsi="Arial" w:cs="Arial"/>
          <w:b/>
          <w:sz w:val="20"/>
          <w:szCs w:val="20"/>
        </w:rPr>
        <w:t>our</w:t>
      </w:r>
      <w:r w:rsidRPr="009A6C02">
        <w:rPr>
          <w:rFonts w:ascii="Arial" w:hAnsi="Arial" w:cs="Arial"/>
          <w:sz w:val="20"/>
          <w:szCs w:val="20"/>
        </w:rPr>
        <w:t xml:space="preserve"> </w:t>
      </w:r>
      <w:r w:rsidRPr="009A6C02">
        <w:rPr>
          <w:rFonts w:ascii="Arial" w:hAnsi="Arial" w:cs="Arial"/>
          <w:b/>
          <w:bCs/>
          <w:sz w:val="20"/>
          <w:szCs w:val="20"/>
        </w:rPr>
        <w:t>Coinsurance,</w:t>
      </w:r>
      <w:r w:rsidRPr="009A6C02">
        <w:rPr>
          <w:rFonts w:ascii="Arial" w:hAnsi="Arial" w:cs="Arial"/>
          <w:sz w:val="20"/>
          <w:szCs w:val="20"/>
        </w:rPr>
        <w:t xml:space="preserve"> </w:t>
      </w:r>
      <w:r w:rsidRPr="009A6C02">
        <w:rPr>
          <w:rFonts w:ascii="Arial" w:hAnsi="Arial" w:cs="Arial"/>
          <w:b/>
          <w:bCs/>
          <w:sz w:val="20"/>
          <w:szCs w:val="20"/>
        </w:rPr>
        <w:t>Policy Annual Deductible</w:t>
      </w:r>
      <w:r w:rsidRPr="009A6C02">
        <w:rPr>
          <w:rFonts w:ascii="Arial" w:hAnsi="Arial" w:cs="Arial"/>
          <w:sz w:val="20"/>
          <w:szCs w:val="20"/>
        </w:rPr>
        <w:t xml:space="preserve"> </w:t>
      </w:r>
      <w:r w:rsidRPr="00081A30">
        <w:rPr>
          <w:rFonts w:ascii="Arial" w:hAnsi="Arial" w:cs="Arial"/>
          <w:sz w:val="20"/>
          <w:szCs w:val="20"/>
        </w:rPr>
        <w:t xml:space="preserve">and </w:t>
      </w:r>
      <w:r w:rsidRPr="00081A30">
        <w:rPr>
          <w:rFonts w:ascii="Arial" w:hAnsi="Arial" w:cs="Arial"/>
          <w:b/>
          <w:bCs/>
          <w:sz w:val="20"/>
          <w:szCs w:val="20"/>
        </w:rPr>
        <w:t>Per Incident</w:t>
      </w:r>
      <w:r w:rsidRPr="00081A30">
        <w:rPr>
          <w:rFonts w:ascii="Arial" w:hAnsi="Arial" w:cs="Arial"/>
          <w:sz w:val="20"/>
          <w:szCs w:val="20"/>
        </w:rPr>
        <w:t xml:space="preserve"> </w:t>
      </w:r>
      <w:r w:rsidRPr="00081A30">
        <w:rPr>
          <w:rFonts w:ascii="Arial" w:hAnsi="Arial" w:cs="Arial"/>
          <w:b/>
          <w:bCs/>
          <w:sz w:val="20"/>
          <w:szCs w:val="20"/>
        </w:rPr>
        <w:t>Copay</w:t>
      </w:r>
      <w:r w:rsidRPr="00B57BA2">
        <w:rPr>
          <w:rFonts w:ascii="Arial" w:hAnsi="Arial" w:cs="Arial"/>
          <w:bCs/>
          <w:sz w:val="20"/>
          <w:szCs w:val="20"/>
        </w:rPr>
        <w:t>,</w:t>
      </w:r>
      <w:r w:rsidRPr="009A6C02">
        <w:rPr>
          <w:rFonts w:ascii="Arial" w:hAnsi="Arial" w:cs="Arial"/>
          <w:b/>
          <w:bCs/>
          <w:sz w:val="20"/>
          <w:szCs w:val="20"/>
        </w:rPr>
        <w:t xml:space="preserve"> </w:t>
      </w:r>
      <w:r w:rsidRPr="009A6C02">
        <w:rPr>
          <w:rFonts w:ascii="Arial" w:hAnsi="Arial" w:cs="Arial"/>
          <w:sz w:val="20"/>
          <w:szCs w:val="20"/>
        </w:rPr>
        <w:t xml:space="preserve">if elected.  Normal </w:t>
      </w:r>
      <w:r w:rsidRPr="009A6C02">
        <w:rPr>
          <w:rFonts w:ascii="Arial" w:hAnsi="Arial" w:cs="Arial"/>
          <w:b/>
          <w:bCs/>
          <w:sz w:val="20"/>
          <w:szCs w:val="20"/>
        </w:rPr>
        <w:t>Waiting Periods</w:t>
      </w:r>
      <w:r w:rsidRPr="009A6C02">
        <w:rPr>
          <w:rFonts w:ascii="Arial" w:hAnsi="Arial" w:cs="Arial"/>
          <w:sz w:val="20"/>
          <w:szCs w:val="20"/>
        </w:rPr>
        <w:t xml:space="preserve"> for </w:t>
      </w:r>
      <w:r w:rsidR="00F57DC7" w:rsidRPr="009A6C02">
        <w:rPr>
          <w:rFonts w:ascii="Arial" w:hAnsi="Arial" w:cs="Arial"/>
          <w:b/>
          <w:sz w:val="20"/>
          <w:szCs w:val="20"/>
        </w:rPr>
        <w:t>I</w:t>
      </w:r>
      <w:r w:rsidRPr="009A6C02">
        <w:rPr>
          <w:rFonts w:ascii="Arial" w:hAnsi="Arial" w:cs="Arial"/>
          <w:b/>
          <w:sz w:val="20"/>
          <w:szCs w:val="20"/>
        </w:rPr>
        <w:t>njury</w:t>
      </w:r>
      <w:r w:rsidRPr="009A6C02">
        <w:rPr>
          <w:rFonts w:ascii="Arial" w:hAnsi="Arial" w:cs="Arial"/>
          <w:sz w:val="20"/>
          <w:szCs w:val="20"/>
        </w:rPr>
        <w:t xml:space="preserve"> apply.</w:t>
      </w:r>
    </w:p>
    <w:p w14:paraId="46F2BE12" w14:textId="77777777" w:rsidR="005D64B4" w:rsidRPr="00ED5949" w:rsidRDefault="005D64B4" w:rsidP="00404DAA">
      <w:pPr>
        <w:pStyle w:val="ListParagraph"/>
        <w:tabs>
          <w:tab w:val="left" w:pos="939"/>
        </w:tabs>
        <w:ind w:left="938" w:right="-14" w:firstLine="0"/>
        <w:jc w:val="both"/>
        <w:rPr>
          <w:rFonts w:ascii="Arial" w:hAnsi="Arial" w:cs="Arial"/>
          <w:b/>
          <w:sz w:val="20"/>
          <w:szCs w:val="20"/>
        </w:rPr>
      </w:pPr>
    </w:p>
    <w:p w14:paraId="697292E6" w14:textId="77777777" w:rsidR="005D64B4" w:rsidRDefault="005D64B4" w:rsidP="00404DAA">
      <w:pPr>
        <w:tabs>
          <w:tab w:val="left" w:pos="939"/>
        </w:tabs>
        <w:spacing w:after="0" w:line="240" w:lineRule="auto"/>
        <w:ind w:left="577" w:right="-14"/>
        <w:jc w:val="both"/>
        <w:rPr>
          <w:rFonts w:ascii="Arial" w:hAnsi="Arial" w:cs="Arial"/>
          <w:sz w:val="20"/>
          <w:szCs w:val="20"/>
        </w:rPr>
      </w:pPr>
      <w:r w:rsidRPr="00ED5949">
        <w:rPr>
          <w:rFonts w:ascii="Arial" w:hAnsi="Arial" w:cs="Arial"/>
          <w:b/>
          <w:sz w:val="20"/>
          <w:szCs w:val="20"/>
        </w:rPr>
        <w:t xml:space="preserve">Coverage </w:t>
      </w:r>
      <w:r w:rsidRPr="00ED5949">
        <w:rPr>
          <w:rFonts w:ascii="Arial" w:hAnsi="Arial" w:cs="Arial"/>
          <w:sz w:val="20"/>
          <w:szCs w:val="20"/>
        </w:rPr>
        <w:t xml:space="preserve">is up </w:t>
      </w:r>
      <w:r w:rsidRPr="00ED5949">
        <w:rPr>
          <w:rFonts w:ascii="Arial" w:hAnsi="Arial" w:cs="Arial"/>
          <w:spacing w:val="-3"/>
          <w:sz w:val="20"/>
          <w:szCs w:val="20"/>
        </w:rPr>
        <w:t xml:space="preserve">to </w:t>
      </w:r>
      <w:r w:rsidRPr="00ED5949">
        <w:rPr>
          <w:rFonts w:ascii="Arial" w:hAnsi="Arial" w:cs="Arial"/>
          <w:sz w:val="20"/>
          <w:szCs w:val="20"/>
        </w:rPr>
        <w:t xml:space="preserve">the </w:t>
      </w:r>
      <w:r w:rsidRPr="00ED5949">
        <w:rPr>
          <w:rFonts w:ascii="Arial" w:hAnsi="Arial" w:cs="Arial"/>
          <w:b/>
          <w:sz w:val="20"/>
          <w:szCs w:val="20"/>
        </w:rPr>
        <w:t xml:space="preserve">Annual Maximum Benefit </w:t>
      </w:r>
      <w:r w:rsidRPr="00ED5949">
        <w:rPr>
          <w:rFonts w:ascii="Arial" w:hAnsi="Arial" w:cs="Arial"/>
          <w:sz w:val="20"/>
          <w:szCs w:val="20"/>
        </w:rPr>
        <w:t xml:space="preserve">or </w:t>
      </w:r>
      <w:r w:rsidRPr="00ED5949">
        <w:rPr>
          <w:rFonts w:ascii="Arial" w:hAnsi="Arial" w:cs="Arial"/>
          <w:b/>
          <w:sz w:val="20"/>
          <w:szCs w:val="20"/>
        </w:rPr>
        <w:t xml:space="preserve">Covered Incident Limit </w:t>
      </w:r>
      <w:r w:rsidRPr="00ED5949">
        <w:rPr>
          <w:rFonts w:ascii="Arial" w:hAnsi="Arial" w:cs="Arial"/>
          <w:sz w:val="20"/>
          <w:szCs w:val="20"/>
        </w:rPr>
        <w:t xml:space="preserve">as shown on the Declarations Page(s), subject </w:t>
      </w:r>
      <w:r w:rsidRPr="00ED5949">
        <w:rPr>
          <w:rFonts w:ascii="Arial" w:hAnsi="Arial" w:cs="Arial"/>
          <w:spacing w:val="-3"/>
          <w:sz w:val="20"/>
          <w:szCs w:val="20"/>
        </w:rPr>
        <w:t xml:space="preserve">to </w:t>
      </w:r>
      <w:r w:rsidR="005B6DA6">
        <w:rPr>
          <w:rFonts w:ascii="Arial" w:hAnsi="Arial" w:cs="Arial"/>
          <w:sz w:val="20"/>
          <w:szCs w:val="20"/>
        </w:rPr>
        <w:t>any</w:t>
      </w:r>
      <w:r w:rsidR="005B6DA6" w:rsidRPr="00ED5949">
        <w:rPr>
          <w:rFonts w:ascii="Arial" w:hAnsi="Arial" w:cs="Arial"/>
          <w:sz w:val="20"/>
          <w:szCs w:val="20"/>
        </w:rPr>
        <w:t xml:space="preserve"> </w:t>
      </w:r>
      <w:r w:rsidRPr="00ED5949">
        <w:rPr>
          <w:rFonts w:ascii="Arial" w:hAnsi="Arial" w:cs="Arial"/>
          <w:b/>
          <w:sz w:val="20"/>
          <w:szCs w:val="20"/>
        </w:rPr>
        <w:t>Policy Annual</w:t>
      </w:r>
      <w:r w:rsidRPr="00ED5949">
        <w:rPr>
          <w:rFonts w:ascii="Arial" w:hAnsi="Arial" w:cs="Arial"/>
          <w:sz w:val="20"/>
          <w:szCs w:val="20"/>
        </w:rPr>
        <w:t xml:space="preserve"> </w:t>
      </w:r>
      <w:r w:rsidRPr="00ED5949">
        <w:rPr>
          <w:rFonts w:ascii="Arial" w:hAnsi="Arial" w:cs="Arial"/>
          <w:b/>
          <w:sz w:val="20"/>
          <w:szCs w:val="20"/>
        </w:rPr>
        <w:t>Deductible</w:t>
      </w:r>
      <w:r w:rsidR="00DF669F" w:rsidRPr="00081A30">
        <w:rPr>
          <w:rFonts w:ascii="Arial" w:hAnsi="Arial" w:cs="Arial"/>
          <w:b/>
          <w:sz w:val="20"/>
          <w:szCs w:val="20"/>
        </w:rPr>
        <w:t>,</w:t>
      </w:r>
      <w:r w:rsidR="005B6DA6" w:rsidRPr="00081A30">
        <w:rPr>
          <w:rFonts w:ascii="Arial" w:hAnsi="Arial" w:cs="Arial"/>
          <w:sz w:val="20"/>
          <w:szCs w:val="20"/>
        </w:rPr>
        <w:t xml:space="preserve"> </w:t>
      </w:r>
      <w:r w:rsidRPr="00081A30">
        <w:rPr>
          <w:rFonts w:ascii="Arial" w:hAnsi="Arial" w:cs="Arial"/>
          <w:b/>
          <w:sz w:val="20"/>
          <w:szCs w:val="20"/>
        </w:rPr>
        <w:t xml:space="preserve">Per Incident </w:t>
      </w:r>
      <w:r w:rsidR="005B6DA6" w:rsidRPr="00081A30">
        <w:rPr>
          <w:rFonts w:ascii="Arial" w:hAnsi="Arial" w:cs="Arial"/>
          <w:b/>
          <w:sz w:val="20"/>
          <w:szCs w:val="20"/>
        </w:rPr>
        <w:t>Copay</w:t>
      </w:r>
      <w:r w:rsidR="005B6DA6" w:rsidRPr="00081A30">
        <w:rPr>
          <w:rFonts w:ascii="Arial" w:hAnsi="Arial" w:cs="Arial"/>
          <w:sz w:val="20"/>
          <w:szCs w:val="20"/>
        </w:rPr>
        <w:t>, if elected</w:t>
      </w:r>
      <w:r w:rsidR="00DF669F" w:rsidRPr="00081A30">
        <w:rPr>
          <w:rFonts w:ascii="Arial" w:hAnsi="Arial" w:cs="Arial"/>
          <w:sz w:val="20"/>
          <w:szCs w:val="20"/>
        </w:rPr>
        <w:t>,</w:t>
      </w:r>
      <w:r w:rsidRPr="00081A30">
        <w:rPr>
          <w:rFonts w:ascii="Arial" w:hAnsi="Arial" w:cs="Arial"/>
          <w:sz w:val="20"/>
          <w:szCs w:val="20"/>
        </w:rPr>
        <w:t xml:space="preserve"> </w:t>
      </w:r>
      <w:r w:rsidRPr="00081A30">
        <w:rPr>
          <w:rFonts w:ascii="Arial" w:hAnsi="Arial" w:cs="Arial"/>
          <w:b/>
          <w:sz w:val="20"/>
          <w:szCs w:val="20"/>
        </w:rPr>
        <w:t>and</w:t>
      </w:r>
      <w:r w:rsidRPr="00081A30">
        <w:rPr>
          <w:rFonts w:ascii="Arial" w:hAnsi="Arial" w:cs="Arial"/>
          <w:sz w:val="20"/>
          <w:szCs w:val="20"/>
        </w:rPr>
        <w:t xml:space="preserve"> </w:t>
      </w:r>
      <w:r w:rsidR="005B6DA6" w:rsidRPr="00081A30">
        <w:rPr>
          <w:rFonts w:ascii="Arial" w:hAnsi="Arial" w:cs="Arial"/>
          <w:b/>
          <w:sz w:val="20"/>
          <w:szCs w:val="20"/>
        </w:rPr>
        <w:t>Coinsurance</w:t>
      </w:r>
      <w:r w:rsidRPr="00081A30">
        <w:rPr>
          <w:rFonts w:ascii="Arial" w:hAnsi="Arial" w:cs="Arial"/>
          <w:b/>
          <w:sz w:val="20"/>
          <w:szCs w:val="20"/>
        </w:rPr>
        <w:t xml:space="preserve"> </w:t>
      </w:r>
      <w:r w:rsidRPr="00081A30">
        <w:rPr>
          <w:rFonts w:ascii="Arial" w:hAnsi="Arial" w:cs="Arial"/>
          <w:sz w:val="20"/>
          <w:szCs w:val="20"/>
        </w:rPr>
        <w:t xml:space="preserve">requirements, subject to </w:t>
      </w:r>
      <w:r w:rsidR="009E2160" w:rsidRPr="00081A30">
        <w:rPr>
          <w:rFonts w:ascii="Arial" w:hAnsi="Arial" w:cs="Arial"/>
          <w:b/>
          <w:sz w:val="20"/>
          <w:szCs w:val="20"/>
        </w:rPr>
        <w:t>P</w:t>
      </w:r>
      <w:r w:rsidRPr="00081A30">
        <w:rPr>
          <w:rFonts w:ascii="Arial" w:hAnsi="Arial" w:cs="Arial"/>
          <w:b/>
          <w:sz w:val="20"/>
          <w:szCs w:val="20"/>
        </w:rPr>
        <w:t>olicy</w:t>
      </w:r>
      <w:r w:rsidRPr="00081A30">
        <w:rPr>
          <w:rFonts w:ascii="Arial" w:hAnsi="Arial" w:cs="Arial"/>
          <w:sz w:val="20"/>
          <w:szCs w:val="20"/>
        </w:rPr>
        <w:t xml:space="preserve"> limits and</w:t>
      </w:r>
      <w:r w:rsidRPr="00081A30">
        <w:rPr>
          <w:rFonts w:ascii="Arial" w:hAnsi="Arial" w:cs="Arial"/>
          <w:spacing w:val="-2"/>
          <w:sz w:val="20"/>
          <w:szCs w:val="20"/>
        </w:rPr>
        <w:t xml:space="preserve"> </w:t>
      </w:r>
      <w:r w:rsidRPr="00081A30">
        <w:rPr>
          <w:rFonts w:ascii="Arial" w:hAnsi="Arial" w:cs="Arial"/>
          <w:sz w:val="20"/>
          <w:szCs w:val="20"/>
        </w:rPr>
        <w:t>exclusions.</w:t>
      </w:r>
    </w:p>
    <w:p w14:paraId="6B7A8401" w14:textId="77777777" w:rsidR="00AA09B9" w:rsidRPr="00ED5949" w:rsidRDefault="00AA09B9" w:rsidP="00404DAA">
      <w:pPr>
        <w:tabs>
          <w:tab w:val="left" w:pos="939"/>
        </w:tabs>
        <w:spacing w:after="0" w:line="240" w:lineRule="auto"/>
        <w:ind w:left="577" w:right="-14"/>
        <w:jc w:val="both"/>
        <w:rPr>
          <w:rFonts w:ascii="Arial" w:hAnsi="Arial" w:cs="Arial"/>
          <w:sz w:val="20"/>
          <w:szCs w:val="20"/>
        </w:rPr>
      </w:pPr>
    </w:p>
    <w:p w14:paraId="5626FD45" w14:textId="77777777" w:rsidR="005D64B4" w:rsidRPr="00ED5949" w:rsidRDefault="005D64B4" w:rsidP="00F57DC7">
      <w:pPr>
        <w:pStyle w:val="Heading2"/>
        <w:spacing w:before="0"/>
      </w:pPr>
      <w:bookmarkStart w:id="46" w:name="_Toc29989602"/>
      <w:bookmarkStart w:id="47" w:name="_Toc29992388"/>
      <w:bookmarkStart w:id="48" w:name="_Toc29994363"/>
      <w:bookmarkStart w:id="49" w:name="_Toc29996354"/>
      <w:r w:rsidRPr="00ED5949">
        <w:t>Benefits</w:t>
      </w:r>
      <w:bookmarkEnd w:id="46"/>
      <w:bookmarkEnd w:id="47"/>
      <w:bookmarkEnd w:id="48"/>
      <w:bookmarkEnd w:id="49"/>
    </w:p>
    <w:p w14:paraId="30CF10EA" w14:textId="2590204D" w:rsidR="005D64B4" w:rsidRPr="00ED5949" w:rsidRDefault="005D64B4" w:rsidP="00F57DC7">
      <w:pPr>
        <w:spacing w:after="0" w:line="240" w:lineRule="auto"/>
        <w:ind w:left="577" w:right="-14"/>
        <w:jc w:val="both"/>
        <w:rPr>
          <w:rFonts w:ascii="Arial" w:hAnsi="Arial" w:cs="Arial"/>
          <w:sz w:val="20"/>
          <w:szCs w:val="20"/>
        </w:rPr>
      </w:pPr>
      <w:r w:rsidRPr="008712E6">
        <w:rPr>
          <w:rFonts w:ascii="Arial" w:hAnsi="Arial" w:cs="Arial"/>
          <w:b/>
          <w:sz w:val="20"/>
          <w:szCs w:val="20"/>
        </w:rPr>
        <w:t>We</w:t>
      </w:r>
      <w:r w:rsidRPr="00ED5949">
        <w:rPr>
          <w:rFonts w:ascii="Arial" w:hAnsi="Arial" w:cs="Arial"/>
          <w:sz w:val="20"/>
          <w:szCs w:val="20"/>
        </w:rPr>
        <w:t xml:space="preserve"> will reimburse </w:t>
      </w:r>
      <w:r w:rsidRPr="00ED5949">
        <w:rPr>
          <w:rFonts w:ascii="Arial" w:hAnsi="Arial" w:cs="Arial"/>
          <w:b/>
          <w:sz w:val="20"/>
          <w:szCs w:val="20"/>
        </w:rPr>
        <w:t>You</w:t>
      </w:r>
      <w:r w:rsidRPr="00ED5949">
        <w:rPr>
          <w:rFonts w:ascii="Arial" w:hAnsi="Arial" w:cs="Arial"/>
          <w:sz w:val="20"/>
          <w:szCs w:val="20"/>
        </w:rPr>
        <w:t xml:space="preserve"> for:</w:t>
      </w:r>
    </w:p>
    <w:p w14:paraId="12C8BA7A" w14:textId="77777777" w:rsidR="005D64B4" w:rsidRPr="00ED5949" w:rsidRDefault="005D64B4" w:rsidP="00F57DC7">
      <w:pPr>
        <w:pStyle w:val="Heading2"/>
        <w:numPr>
          <w:ilvl w:val="1"/>
          <w:numId w:val="7"/>
        </w:numPr>
        <w:spacing w:before="0"/>
      </w:pPr>
      <w:bookmarkStart w:id="50" w:name="_Toc29989603"/>
      <w:bookmarkStart w:id="51" w:name="_Toc29992389"/>
      <w:bookmarkStart w:id="52" w:name="_Toc29994364"/>
      <w:bookmarkStart w:id="53" w:name="_Toc29996355"/>
      <w:proofErr w:type="gramStart"/>
      <w:r w:rsidRPr="00ED5949">
        <w:t>Surgery;</w:t>
      </w:r>
      <w:bookmarkEnd w:id="50"/>
      <w:bookmarkEnd w:id="51"/>
      <w:bookmarkEnd w:id="52"/>
      <w:bookmarkEnd w:id="53"/>
      <w:proofErr w:type="gramEnd"/>
    </w:p>
    <w:p w14:paraId="39A68927" w14:textId="77777777"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r w:rsidRPr="00ED5949">
        <w:rPr>
          <w:rFonts w:ascii="Arial" w:hAnsi="Arial" w:cs="Arial"/>
          <w:spacing w:val="-4"/>
          <w:sz w:val="20"/>
          <w:szCs w:val="20"/>
        </w:rPr>
        <w:t xml:space="preserve">X-rays, </w:t>
      </w:r>
      <w:r w:rsidRPr="00ED5949">
        <w:rPr>
          <w:rFonts w:ascii="Arial" w:hAnsi="Arial" w:cs="Arial"/>
          <w:sz w:val="20"/>
          <w:szCs w:val="20"/>
        </w:rPr>
        <w:t>ultrasounds, CT scans, and other diagnostic</w:t>
      </w:r>
      <w:r w:rsidRPr="00ED5949">
        <w:rPr>
          <w:rFonts w:ascii="Arial" w:hAnsi="Arial" w:cs="Arial"/>
          <w:spacing w:val="-1"/>
          <w:sz w:val="20"/>
          <w:szCs w:val="20"/>
        </w:rPr>
        <w:t xml:space="preserve"> </w:t>
      </w:r>
      <w:proofErr w:type="gramStart"/>
      <w:r w:rsidRPr="00ED5949">
        <w:rPr>
          <w:rFonts w:ascii="Arial" w:hAnsi="Arial" w:cs="Arial"/>
          <w:sz w:val="20"/>
          <w:szCs w:val="20"/>
        </w:rPr>
        <w:t>tests;</w:t>
      </w:r>
      <w:proofErr w:type="gramEnd"/>
    </w:p>
    <w:p w14:paraId="226FD8D4" w14:textId="28DE6904" w:rsidR="005D64B4" w:rsidRPr="00ED5949" w:rsidRDefault="005D64B4" w:rsidP="00F57DC7">
      <w:pPr>
        <w:pStyle w:val="ListParagraph"/>
        <w:numPr>
          <w:ilvl w:val="1"/>
          <w:numId w:val="7"/>
        </w:numPr>
        <w:tabs>
          <w:tab w:val="left" w:pos="939"/>
        </w:tabs>
        <w:ind w:right="-14"/>
        <w:jc w:val="both"/>
        <w:rPr>
          <w:rFonts w:ascii="Arial" w:hAnsi="Arial" w:cs="Arial"/>
          <w:sz w:val="20"/>
          <w:szCs w:val="20"/>
        </w:rPr>
      </w:pPr>
      <w:r w:rsidRPr="00ED5949">
        <w:rPr>
          <w:rFonts w:ascii="Arial" w:hAnsi="Arial" w:cs="Arial"/>
          <w:sz w:val="20"/>
          <w:szCs w:val="20"/>
        </w:rPr>
        <w:t>Medical</w:t>
      </w:r>
      <w:r w:rsidRPr="00ED5949">
        <w:rPr>
          <w:rFonts w:ascii="Arial" w:hAnsi="Arial" w:cs="Arial"/>
          <w:spacing w:val="-13"/>
          <w:sz w:val="20"/>
          <w:szCs w:val="20"/>
        </w:rPr>
        <w:t xml:space="preserve"> </w:t>
      </w:r>
      <w:r w:rsidRPr="00ED5949">
        <w:rPr>
          <w:rFonts w:ascii="Arial" w:hAnsi="Arial" w:cs="Arial"/>
          <w:b/>
          <w:sz w:val="20"/>
          <w:szCs w:val="20"/>
        </w:rPr>
        <w:t>Supplies</w:t>
      </w:r>
      <w:r w:rsidRPr="00ED5949">
        <w:rPr>
          <w:rFonts w:ascii="Arial" w:hAnsi="Arial" w:cs="Arial"/>
          <w:b/>
          <w:spacing w:val="-13"/>
          <w:sz w:val="20"/>
          <w:szCs w:val="20"/>
        </w:rPr>
        <w:t xml:space="preserve"> </w:t>
      </w:r>
      <w:r w:rsidRPr="00ED5949">
        <w:rPr>
          <w:rFonts w:ascii="Arial" w:hAnsi="Arial" w:cs="Arial"/>
          <w:sz w:val="20"/>
          <w:szCs w:val="20"/>
        </w:rPr>
        <w:t>required</w:t>
      </w:r>
      <w:r w:rsidRPr="00ED5949">
        <w:rPr>
          <w:rFonts w:ascii="Arial" w:hAnsi="Arial" w:cs="Arial"/>
          <w:spacing w:val="-14"/>
          <w:sz w:val="20"/>
          <w:szCs w:val="20"/>
        </w:rPr>
        <w:t xml:space="preserve"> </w:t>
      </w:r>
      <w:r w:rsidRPr="00ED5949">
        <w:rPr>
          <w:rFonts w:ascii="Arial" w:hAnsi="Arial" w:cs="Arial"/>
          <w:spacing w:val="-3"/>
          <w:sz w:val="20"/>
          <w:szCs w:val="20"/>
        </w:rPr>
        <w:t>to</w:t>
      </w:r>
      <w:r w:rsidRPr="00ED5949">
        <w:rPr>
          <w:rFonts w:ascii="Arial" w:hAnsi="Arial" w:cs="Arial"/>
          <w:spacing w:val="-11"/>
          <w:sz w:val="20"/>
          <w:szCs w:val="20"/>
        </w:rPr>
        <w:t xml:space="preserve"> </w:t>
      </w:r>
      <w:r w:rsidRPr="00ED5949">
        <w:rPr>
          <w:rFonts w:ascii="Arial" w:hAnsi="Arial" w:cs="Arial"/>
          <w:sz w:val="20"/>
          <w:szCs w:val="20"/>
        </w:rPr>
        <w:t>perform</w:t>
      </w:r>
      <w:r w:rsidRPr="00ED5949">
        <w:rPr>
          <w:rFonts w:ascii="Arial" w:hAnsi="Arial" w:cs="Arial"/>
          <w:spacing w:val="-12"/>
          <w:sz w:val="20"/>
          <w:szCs w:val="20"/>
        </w:rPr>
        <w:t xml:space="preserve"> </w:t>
      </w:r>
      <w:r w:rsidRPr="00ED5949">
        <w:rPr>
          <w:rFonts w:ascii="Arial" w:hAnsi="Arial" w:cs="Arial"/>
          <w:sz w:val="20"/>
          <w:szCs w:val="20"/>
        </w:rPr>
        <w:t>covered</w:t>
      </w:r>
      <w:r w:rsidRPr="00ED5949">
        <w:rPr>
          <w:rFonts w:ascii="Arial" w:hAnsi="Arial" w:cs="Arial"/>
          <w:spacing w:val="-14"/>
          <w:sz w:val="20"/>
          <w:szCs w:val="20"/>
        </w:rPr>
        <w:t xml:space="preserve"> </w:t>
      </w:r>
      <w:r w:rsidRPr="00ED5949">
        <w:rPr>
          <w:rFonts w:ascii="Arial" w:hAnsi="Arial" w:cs="Arial"/>
          <w:sz w:val="20"/>
          <w:szCs w:val="20"/>
        </w:rPr>
        <w:t>procedures</w:t>
      </w:r>
      <w:r w:rsidRPr="00ED5949">
        <w:rPr>
          <w:rFonts w:ascii="Arial" w:hAnsi="Arial" w:cs="Arial"/>
          <w:spacing w:val="-11"/>
          <w:sz w:val="20"/>
          <w:szCs w:val="20"/>
        </w:rPr>
        <w:t xml:space="preserve"> </w:t>
      </w:r>
      <w:r w:rsidRPr="00ED5949">
        <w:rPr>
          <w:rFonts w:ascii="Arial" w:hAnsi="Arial" w:cs="Arial"/>
          <w:sz w:val="20"/>
          <w:szCs w:val="20"/>
        </w:rPr>
        <w:t>performed</w:t>
      </w:r>
      <w:r w:rsidRPr="00ED5949">
        <w:rPr>
          <w:rFonts w:ascii="Arial" w:hAnsi="Arial" w:cs="Arial"/>
          <w:spacing w:val="-14"/>
          <w:sz w:val="20"/>
          <w:szCs w:val="20"/>
        </w:rPr>
        <w:t xml:space="preserve"> </w:t>
      </w:r>
      <w:r w:rsidRPr="00ED5949">
        <w:rPr>
          <w:rFonts w:ascii="Arial" w:hAnsi="Arial" w:cs="Arial"/>
          <w:sz w:val="20"/>
          <w:szCs w:val="20"/>
        </w:rPr>
        <w:t>in</w:t>
      </w:r>
      <w:r w:rsidRPr="00ED5949">
        <w:rPr>
          <w:rFonts w:ascii="Arial" w:hAnsi="Arial" w:cs="Arial"/>
          <w:spacing w:val="-14"/>
          <w:sz w:val="20"/>
          <w:szCs w:val="20"/>
        </w:rPr>
        <w:t xml:space="preserve"> </w:t>
      </w:r>
      <w:r w:rsidRPr="00ED5949">
        <w:rPr>
          <w:rFonts w:ascii="Arial" w:hAnsi="Arial" w:cs="Arial"/>
          <w:sz w:val="20"/>
          <w:szCs w:val="20"/>
        </w:rPr>
        <w:t>the</w:t>
      </w:r>
      <w:r w:rsidRPr="00ED5949">
        <w:rPr>
          <w:rFonts w:ascii="Arial" w:hAnsi="Arial" w:cs="Arial"/>
          <w:spacing w:val="-16"/>
          <w:sz w:val="20"/>
          <w:szCs w:val="20"/>
        </w:rPr>
        <w:t xml:space="preserve"> </w:t>
      </w:r>
      <w:r w:rsidRPr="00ED5949">
        <w:rPr>
          <w:rFonts w:ascii="Arial" w:hAnsi="Arial" w:cs="Arial"/>
          <w:b/>
          <w:sz w:val="20"/>
          <w:szCs w:val="20"/>
        </w:rPr>
        <w:t>Veterinarian’s</w:t>
      </w:r>
      <w:r w:rsidRPr="00ED5949">
        <w:rPr>
          <w:rFonts w:ascii="Arial" w:hAnsi="Arial" w:cs="Arial"/>
          <w:b/>
          <w:spacing w:val="-14"/>
          <w:sz w:val="20"/>
          <w:szCs w:val="20"/>
        </w:rPr>
        <w:t xml:space="preserve"> </w:t>
      </w:r>
      <w:r w:rsidRPr="00ED5949">
        <w:rPr>
          <w:rFonts w:ascii="Arial" w:hAnsi="Arial" w:cs="Arial"/>
          <w:sz w:val="20"/>
          <w:szCs w:val="20"/>
        </w:rPr>
        <w:t>office</w:t>
      </w:r>
      <w:r w:rsidRPr="00ED5949">
        <w:rPr>
          <w:rFonts w:ascii="Arial" w:hAnsi="Arial" w:cs="Arial"/>
          <w:spacing w:val="-10"/>
          <w:sz w:val="20"/>
          <w:szCs w:val="20"/>
        </w:rPr>
        <w:t xml:space="preserve"> </w:t>
      </w:r>
      <w:r w:rsidRPr="00ED5949">
        <w:rPr>
          <w:rFonts w:ascii="Arial" w:hAnsi="Arial" w:cs="Arial"/>
          <w:sz w:val="20"/>
          <w:szCs w:val="20"/>
        </w:rPr>
        <w:t>and</w:t>
      </w:r>
      <w:r w:rsidRPr="00ED5949">
        <w:rPr>
          <w:rFonts w:ascii="Arial" w:hAnsi="Arial" w:cs="Arial"/>
          <w:spacing w:val="-14"/>
          <w:sz w:val="20"/>
          <w:szCs w:val="20"/>
        </w:rPr>
        <w:t xml:space="preserve"> </w:t>
      </w:r>
      <w:r w:rsidRPr="00ED5949">
        <w:rPr>
          <w:rFonts w:ascii="Arial" w:hAnsi="Arial" w:cs="Arial"/>
          <w:sz w:val="20"/>
          <w:szCs w:val="20"/>
        </w:rPr>
        <w:t xml:space="preserve">other medical </w:t>
      </w:r>
      <w:r w:rsidRPr="00ED5949">
        <w:rPr>
          <w:rFonts w:ascii="Arial" w:hAnsi="Arial" w:cs="Arial"/>
          <w:b/>
          <w:sz w:val="20"/>
          <w:szCs w:val="20"/>
        </w:rPr>
        <w:t>Supplies</w:t>
      </w:r>
      <w:r w:rsidRPr="00ED5949">
        <w:rPr>
          <w:rFonts w:ascii="Arial" w:hAnsi="Arial" w:cs="Arial"/>
          <w:spacing w:val="-3"/>
          <w:sz w:val="20"/>
          <w:szCs w:val="20"/>
        </w:rPr>
        <w:t xml:space="preserve">, </w:t>
      </w:r>
      <w:r w:rsidRPr="00ED5949">
        <w:rPr>
          <w:rFonts w:ascii="Arial" w:hAnsi="Arial" w:cs="Arial"/>
          <w:sz w:val="20"/>
          <w:szCs w:val="20"/>
        </w:rPr>
        <w:t>such as an Elizabethan</w:t>
      </w:r>
      <w:r w:rsidRPr="00ED5949">
        <w:rPr>
          <w:rFonts w:ascii="Arial" w:hAnsi="Arial" w:cs="Arial"/>
          <w:spacing w:val="-19"/>
          <w:sz w:val="20"/>
          <w:szCs w:val="20"/>
        </w:rPr>
        <w:t xml:space="preserve"> </w:t>
      </w:r>
      <w:proofErr w:type="gramStart"/>
      <w:r w:rsidRPr="00ED5949">
        <w:rPr>
          <w:rFonts w:ascii="Arial" w:hAnsi="Arial" w:cs="Arial"/>
          <w:sz w:val="20"/>
          <w:szCs w:val="20"/>
        </w:rPr>
        <w:t>collar;</w:t>
      </w:r>
      <w:proofErr w:type="gramEnd"/>
    </w:p>
    <w:p w14:paraId="37DDF404" w14:textId="77777777"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r w:rsidRPr="00ED5949">
        <w:rPr>
          <w:rFonts w:ascii="Arial" w:hAnsi="Arial" w:cs="Arial"/>
          <w:sz w:val="20"/>
          <w:szCs w:val="20"/>
        </w:rPr>
        <w:t xml:space="preserve">Laboratory tests required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Veterinary</w:t>
      </w:r>
      <w:r w:rsidRPr="00ED5949">
        <w:rPr>
          <w:rFonts w:ascii="Arial" w:hAnsi="Arial" w:cs="Arial"/>
          <w:b/>
          <w:spacing w:val="-4"/>
          <w:sz w:val="20"/>
          <w:szCs w:val="20"/>
        </w:rPr>
        <w:t xml:space="preserve"> </w:t>
      </w:r>
      <w:proofErr w:type="gramStart"/>
      <w:r w:rsidRPr="00ED5949">
        <w:rPr>
          <w:rFonts w:ascii="Arial" w:hAnsi="Arial" w:cs="Arial"/>
          <w:b/>
          <w:sz w:val="20"/>
          <w:szCs w:val="20"/>
        </w:rPr>
        <w:t>Provider</w:t>
      </w:r>
      <w:r w:rsidRPr="00ED5949">
        <w:rPr>
          <w:rFonts w:ascii="Arial" w:hAnsi="Arial" w:cs="Arial"/>
          <w:sz w:val="20"/>
          <w:szCs w:val="20"/>
        </w:rPr>
        <w:t>;</w:t>
      </w:r>
      <w:proofErr w:type="gramEnd"/>
    </w:p>
    <w:p w14:paraId="58E6FD5E" w14:textId="39EF47F0"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r w:rsidRPr="00ED5949">
        <w:rPr>
          <w:rFonts w:ascii="Arial" w:hAnsi="Arial" w:cs="Arial"/>
          <w:sz w:val="20"/>
          <w:szCs w:val="20"/>
        </w:rPr>
        <w:t>Hospitalization required by</w:t>
      </w:r>
      <w:r w:rsidRPr="00ED5949">
        <w:rPr>
          <w:rFonts w:ascii="Arial" w:hAnsi="Arial" w:cs="Arial"/>
          <w:spacing w:val="-3"/>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 xml:space="preserve">and post procedure in-hospital care as is medically standard by </w:t>
      </w:r>
      <w:r w:rsidR="005B6DA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best </w:t>
      </w:r>
      <w:proofErr w:type="gramStart"/>
      <w:r w:rsidRPr="00ED5949">
        <w:rPr>
          <w:rFonts w:ascii="Arial" w:hAnsi="Arial" w:cs="Arial"/>
          <w:sz w:val="20"/>
          <w:szCs w:val="20"/>
        </w:rPr>
        <w:t>estimation;</w:t>
      </w:r>
      <w:proofErr w:type="gramEnd"/>
    </w:p>
    <w:p w14:paraId="3092D6AA" w14:textId="689B4486" w:rsidR="005D64B4" w:rsidRPr="00ED5949" w:rsidRDefault="005D64B4" w:rsidP="00F57DC7">
      <w:pPr>
        <w:pStyle w:val="ListParagraph"/>
        <w:numPr>
          <w:ilvl w:val="1"/>
          <w:numId w:val="7"/>
        </w:numPr>
        <w:tabs>
          <w:tab w:val="left" w:pos="939"/>
        </w:tabs>
        <w:ind w:right="-14"/>
        <w:jc w:val="both"/>
        <w:rPr>
          <w:rFonts w:ascii="Arial" w:hAnsi="Arial" w:cs="Arial"/>
          <w:sz w:val="20"/>
          <w:szCs w:val="20"/>
        </w:rPr>
      </w:pPr>
      <w:r w:rsidRPr="00ED5949">
        <w:rPr>
          <w:rFonts w:ascii="Arial" w:hAnsi="Arial" w:cs="Arial"/>
          <w:b/>
          <w:sz w:val="20"/>
          <w:szCs w:val="20"/>
        </w:rPr>
        <w:t>Medications</w:t>
      </w:r>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Veterinarian </w:t>
      </w:r>
      <w:r w:rsidRPr="00ED5949">
        <w:rPr>
          <w:rFonts w:ascii="Arial" w:hAnsi="Arial" w:cs="Arial"/>
          <w:sz w:val="20"/>
          <w:szCs w:val="20"/>
        </w:rPr>
        <w:t xml:space="preserve">prescribes as part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Pet’s </w:t>
      </w:r>
      <w:r w:rsidRPr="00ED5949">
        <w:rPr>
          <w:rFonts w:ascii="Arial" w:hAnsi="Arial" w:cs="Arial"/>
          <w:b/>
          <w:sz w:val="20"/>
          <w:szCs w:val="20"/>
        </w:rPr>
        <w:t xml:space="preserve">Accident </w:t>
      </w:r>
      <w:r w:rsidRPr="00ED5949">
        <w:rPr>
          <w:rFonts w:ascii="Arial" w:hAnsi="Arial" w:cs="Arial"/>
          <w:sz w:val="20"/>
          <w:szCs w:val="20"/>
        </w:rPr>
        <w:t xml:space="preserve">or </w:t>
      </w:r>
      <w:r w:rsidRPr="00ED5949">
        <w:rPr>
          <w:rFonts w:ascii="Arial" w:hAnsi="Arial" w:cs="Arial"/>
          <w:b/>
          <w:sz w:val="20"/>
          <w:szCs w:val="20"/>
        </w:rPr>
        <w:t xml:space="preserve">Illness </w:t>
      </w:r>
      <w:r w:rsidRPr="00ED5949">
        <w:rPr>
          <w:rFonts w:ascii="Arial" w:hAnsi="Arial" w:cs="Arial"/>
          <w:b/>
          <w:spacing w:val="-3"/>
          <w:sz w:val="20"/>
          <w:szCs w:val="20"/>
        </w:rPr>
        <w:t xml:space="preserve">Treatment </w:t>
      </w:r>
      <w:r w:rsidRPr="00ED5949">
        <w:rPr>
          <w:rFonts w:ascii="Arial" w:hAnsi="Arial" w:cs="Arial"/>
          <w:sz w:val="20"/>
          <w:szCs w:val="20"/>
        </w:rPr>
        <w:t xml:space="preserve">that started after the </w:t>
      </w:r>
      <w:r w:rsidRPr="00ED5949">
        <w:rPr>
          <w:rFonts w:ascii="Arial" w:hAnsi="Arial" w:cs="Arial"/>
          <w:b/>
          <w:sz w:val="20"/>
          <w:szCs w:val="20"/>
        </w:rPr>
        <w:t xml:space="preserve">Waiting Period </w:t>
      </w:r>
      <w:r w:rsidRPr="00ED5949">
        <w:rPr>
          <w:rFonts w:ascii="Arial" w:hAnsi="Arial" w:cs="Arial"/>
          <w:sz w:val="20"/>
          <w:szCs w:val="20"/>
        </w:rPr>
        <w:t xml:space="preserve">and during the </w:t>
      </w:r>
      <w:r w:rsidR="00F57DC7" w:rsidRPr="00F57DC7">
        <w:rPr>
          <w:rFonts w:ascii="Arial" w:hAnsi="Arial" w:cs="Arial"/>
          <w:b/>
          <w:sz w:val="20"/>
          <w:szCs w:val="20"/>
        </w:rPr>
        <w:t>P</w:t>
      </w:r>
      <w:r w:rsidRPr="00F57DC7">
        <w:rPr>
          <w:rFonts w:ascii="Arial" w:hAnsi="Arial" w:cs="Arial"/>
          <w:b/>
          <w:sz w:val="20"/>
          <w:szCs w:val="20"/>
        </w:rPr>
        <w:t>olicy</w:t>
      </w:r>
      <w:r w:rsidRPr="00ED5949">
        <w:rPr>
          <w:rFonts w:ascii="Arial" w:hAnsi="Arial" w:cs="Arial"/>
          <w:spacing w:val="-8"/>
          <w:sz w:val="20"/>
          <w:szCs w:val="20"/>
        </w:rPr>
        <w:t xml:space="preserve"> </w:t>
      </w:r>
      <w:proofErr w:type="gramStart"/>
      <w:r w:rsidRPr="00ED5949">
        <w:rPr>
          <w:rFonts w:ascii="Arial" w:hAnsi="Arial" w:cs="Arial"/>
          <w:sz w:val="20"/>
          <w:szCs w:val="20"/>
        </w:rPr>
        <w:t>period;</w:t>
      </w:r>
      <w:proofErr w:type="gramEnd"/>
    </w:p>
    <w:p w14:paraId="0C421798" w14:textId="676C8EE1"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bookmarkStart w:id="54" w:name="_Hlk198032089"/>
      <w:r w:rsidRPr="00ED5949">
        <w:rPr>
          <w:rFonts w:ascii="Arial" w:hAnsi="Arial" w:cs="Arial"/>
          <w:sz w:val="20"/>
          <w:szCs w:val="20"/>
        </w:rPr>
        <w:t xml:space="preserve">Endodontic </w:t>
      </w:r>
      <w:r w:rsidRPr="00ED5949">
        <w:rPr>
          <w:rFonts w:ascii="Arial" w:hAnsi="Arial" w:cs="Arial"/>
          <w:b/>
          <w:spacing w:val="-3"/>
          <w:sz w:val="20"/>
          <w:szCs w:val="20"/>
        </w:rPr>
        <w:t xml:space="preserve">Treatment </w:t>
      </w:r>
      <w:r w:rsidRPr="00ED5949">
        <w:rPr>
          <w:rFonts w:ascii="Arial" w:hAnsi="Arial" w:cs="Arial"/>
          <w:spacing w:val="-3"/>
          <w:sz w:val="20"/>
          <w:szCs w:val="20"/>
        </w:rPr>
        <w:t xml:space="preserve">for </w:t>
      </w:r>
      <w:r w:rsidRPr="00ED5949">
        <w:rPr>
          <w:rFonts w:ascii="Arial" w:hAnsi="Arial" w:cs="Arial"/>
          <w:sz w:val="20"/>
          <w:szCs w:val="20"/>
        </w:rPr>
        <w:t xml:space="preserve">dental </w:t>
      </w:r>
      <w:r w:rsidRPr="00ED5949">
        <w:rPr>
          <w:rFonts w:ascii="Arial" w:hAnsi="Arial" w:cs="Arial"/>
          <w:b/>
          <w:sz w:val="20"/>
          <w:szCs w:val="20"/>
        </w:rPr>
        <w:t>Injuries</w:t>
      </w:r>
      <w:r w:rsidRPr="00ED5949">
        <w:rPr>
          <w:rFonts w:ascii="Arial" w:hAnsi="Arial" w:cs="Arial"/>
          <w:sz w:val="20"/>
          <w:szCs w:val="20"/>
        </w:rPr>
        <w:t xml:space="preserve">, such as root canals and crowns, </w:t>
      </w:r>
      <w:proofErr w:type="gramStart"/>
      <w:r w:rsidRPr="00ED5949">
        <w:rPr>
          <w:rFonts w:ascii="Arial" w:hAnsi="Arial" w:cs="Arial"/>
          <w:sz w:val="20"/>
          <w:szCs w:val="20"/>
        </w:rPr>
        <w:t>where</w:t>
      </w:r>
      <w:proofErr w:type="gramEnd"/>
      <w:r w:rsidRPr="00ED5949">
        <w:rPr>
          <w:rFonts w:ascii="Arial" w:hAnsi="Arial" w:cs="Arial"/>
          <w:sz w:val="20"/>
          <w:szCs w:val="20"/>
        </w:rPr>
        <w:t xml:space="preserve"> deemed </w:t>
      </w:r>
      <w:r w:rsidRPr="00ED5949">
        <w:rPr>
          <w:rFonts w:ascii="Arial" w:hAnsi="Arial" w:cs="Arial"/>
          <w:b/>
          <w:sz w:val="20"/>
          <w:szCs w:val="20"/>
        </w:rPr>
        <w:t xml:space="preserve">Medically Necessary. </w:t>
      </w:r>
    </w:p>
    <w:bookmarkEnd w:id="54"/>
    <w:p w14:paraId="5E8FE1E8" w14:textId="77777777"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r w:rsidRPr="00ED5949">
        <w:rPr>
          <w:rFonts w:ascii="Arial" w:hAnsi="Arial" w:cs="Arial"/>
          <w:b/>
          <w:spacing w:val="-3"/>
          <w:sz w:val="20"/>
          <w:szCs w:val="20"/>
        </w:rPr>
        <w:t xml:space="preserve">Pet </w:t>
      </w:r>
      <w:r w:rsidRPr="00ED5949">
        <w:rPr>
          <w:rFonts w:ascii="Arial" w:hAnsi="Arial" w:cs="Arial"/>
          <w:b/>
          <w:sz w:val="20"/>
          <w:szCs w:val="20"/>
        </w:rPr>
        <w:t xml:space="preserve">Ambulance </w:t>
      </w:r>
      <w:r w:rsidRPr="00ED5949">
        <w:rPr>
          <w:rFonts w:ascii="Arial" w:hAnsi="Arial" w:cs="Arial"/>
          <w:sz w:val="20"/>
          <w:szCs w:val="20"/>
        </w:rPr>
        <w:t>transportation</w:t>
      </w:r>
      <w:r w:rsidR="00BB5B72">
        <w:rPr>
          <w:rFonts w:ascii="Arial" w:hAnsi="Arial" w:cs="Arial"/>
          <w:sz w:val="20"/>
          <w:szCs w:val="20"/>
        </w:rPr>
        <w:t xml:space="preserve">, in the </w:t>
      </w:r>
      <w:r w:rsidR="00553226">
        <w:rPr>
          <w:rFonts w:ascii="Arial" w:hAnsi="Arial" w:cs="Arial"/>
          <w:sz w:val="20"/>
          <w:szCs w:val="20"/>
        </w:rPr>
        <w:t>event</w:t>
      </w:r>
      <w:r w:rsidR="00BB5B72">
        <w:rPr>
          <w:rFonts w:ascii="Arial" w:hAnsi="Arial" w:cs="Arial"/>
          <w:sz w:val="20"/>
          <w:szCs w:val="20"/>
        </w:rPr>
        <w:t xml:space="preserve"> of an </w:t>
      </w:r>
      <w:proofErr w:type="gramStart"/>
      <w:r w:rsidR="00BB5B72">
        <w:rPr>
          <w:rFonts w:ascii="Arial" w:hAnsi="Arial" w:cs="Arial"/>
          <w:sz w:val="20"/>
          <w:szCs w:val="20"/>
        </w:rPr>
        <w:t>emergency</w:t>
      </w:r>
      <w:r w:rsidR="00AA09B9">
        <w:rPr>
          <w:rFonts w:ascii="Arial" w:hAnsi="Arial" w:cs="Arial"/>
          <w:sz w:val="20"/>
          <w:szCs w:val="20"/>
        </w:rPr>
        <w:t>;</w:t>
      </w:r>
      <w:proofErr w:type="gramEnd"/>
      <w:r w:rsidRPr="00ED5949">
        <w:rPr>
          <w:rFonts w:ascii="Arial" w:hAnsi="Arial" w:cs="Arial"/>
          <w:sz w:val="20"/>
          <w:szCs w:val="20"/>
        </w:rPr>
        <w:t xml:space="preserve"> </w:t>
      </w:r>
    </w:p>
    <w:p w14:paraId="50DA6A41" w14:textId="415D0BAA" w:rsidR="005D64B4" w:rsidRPr="00ED5949" w:rsidRDefault="005D64B4" w:rsidP="00F57DC7">
      <w:pPr>
        <w:pStyle w:val="ListParagraph"/>
        <w:numPr>
          <w:ilvl w:val="1"/>
          <w:numId w:val="7"/>
        </w:numPr>
        <w:tabs>
          <w:tab w:val="left" w:pos="937"/>
          <w:tab w:val="left" w:pos="939"/>
        </w:tabs>
        <w:ind w:right="-14"/>
        <w:jc w:val="both"/>
        <w:rPr>
          <w:rFonts w:ascii="Arial" w:hAnsi="Arial" w:cs="Arial"/>
          <w:sz w:val="20"/>
          <w:szCs w:val="20"/>
        </w:rPr>
      </w:pPr>
      <w:r w:rsidRPr="00ED5949">
        <w:rPr>
          <w:rFonts w:ascii="Arial" w:hAnsi="Arial" w:cs="Arial"/>
          <w:sz w:val="20"/>
          <w:szCs w:val="20"/>
        </w:rPr>
        <w:t xml:space="preserve">Euthanasia where necessary for humane </w:t>
      </w:r>
      <w:proofErr w:type="gramStart"/>
      <w:r w:rsidRPr="00ED5949">
        <w:rPr>
          <w:rFonts w:ascii="Arial" w:hAnsi="Arial" w:cs="Arial"/>
          <w:sz w:val="20"/>
          <w:szCs w:val="20"/>
        </w:rPr>
        <w:t>reasons;</w:t>
      </w:r>
      <w:proofErr w:type="gramEnd"/>
    </w:p>
    <w:p w14:paraId="213C8921" w14:textId="4E9BAE1E" w:rsidR="005D64B4" w:rsidRPr="00CA4B74" w:rsidRDefault="005D64B4" w:rsidP="00CA4B74">
      <w:pPr>
        <w:pStyle w:val="ListParagraph"/>
        <w:numPr>
          <w:ilvl w:val="1"/>
          <w:numId w:val="7"/>
        </w:numPr>
        <w:tabs>
          <w:tab w:val="left" w:pos="939"/>
        </w:tabs>
        <w:ind w:right="-14"/>
        <w:jc w:val="both"/>
        <w:rPr>
          <w:rFonts w:ascii="Arial" w:hAnsi="Arial" w:cs="Arial"/>
          <w:sz w:val="20"/>
          <w:szCs w:val="20"/>
        </w:rPr>
      </w:pPr>
      <w:bookmarkStart w:id="55" w:name="_Hlk198032099"/>
      <w:r w:rsidRPr="00CA4B74">
        <w:rPr>
          <w:rFonts w:ascii="Arial" w:hAnsi="Arial" w:cs="Arial"/>
          <w:sz w:val="20"/>
          <w:szCs w:val="20"/>
        </w:rPr>
        <w:t xml:space="preserve">Orthodontic </w:t>
      </w:r>
      <w:r w:rsidRPr="00CA4B74">
        <w:rPr>
          <w:rFonts w:ascii="Arial" w:hAnsi="Arial" w:cs="Arial"/>
          <w:b/>
          <w:spacing w:val="-3"/>
          <w:sz w:val="20"/>
          <w:szCs w:val="20"/>
        </w:rPr>
        <w:t xml:space="preserve">Treatment </w:t>
      </w:r>
      <w:r w:rsidRPr="00CA4B74">
        <w:rPr>
          <w:rFonts w:ascii="Arial" w:hAnsi="Arial" w:cs="Arial"/>
          <w:sz w:val="20"/>
          <w:szCs w:val="20"/>
        </w:rPr>
        <w:t xml:space="preserve">that is </w:t>
      </w:r>
      <w:r w:rsidRPr="00CA4B74">
        <w:rPr>
          <w:rFonts w:ascii="Arial" w:hAnsi="Arial" w:cs="Arial"/>
          <w:b/>
          <w:sz w:val="20"/>
          <w:szCs w:val="20"/>
        </w:rPr>
        <w:t xml:space="preserve">Medically </w:t>
      </w:r>
      <w:r w:rsidRPr="00CA4B74">
        <w:rPr>
          <w:rFonts w:ascii="Arial" w:hAnsi="Arial" w:cs="Arial"/>
          <w:sz w:val="20"/>
          <w:szCs w:val="20"/>
        </w:rPr>
        <w:t>N</w:t>
      </w:r>
      <w:r w:rsidRPr="00CA4B74">
        <w:rPr>
          <w:rFonts w:ascii="Arial" w:hAnsi="Arial" w:cs="Arial"/>
          <w:b/>
          <w:sz w:val="20"/>
          <w:szCs w:val="20"/>
        </w:rPr>
        <w:t xml:space="preserve">ecessary </w:t>
      </w:r>
      <w:r w:rsidRPr="00CA4B74">
        <w:rPr>
          <w:rFonts w:ascii="Arial" w:hAnsi="Arial" w:cs="Arial"/>
          <w:sz w:val="20"/>
          <w:szCs w:val="20"/>
        </w:rPr>
        <w:t xml:space="preserve">due </w:t>
      </w:r>
      <w:r w:rsidRPr="00CA4B74">
        <w:rPr>
          <w:rFonts w:ascii="Arial" w:hAnsi="Arial" w:cs="Arial"/>
          <w:spacing w:val="-3"/>
          <w:sz w:val="20"/>
          <w:szCs w:val="20"/>
        </w:rPr>
        <w:t xml:space="preserve">to </w:t>
      </w:r>
      <w:r w:rsidRPr="00CA4B74">
        <w:rPr>
          <w:rFonts w:ascii="Arial" w:hAnsi="Arial" w:cs="Arial"/>
          <w:sz w:val="20"/>
          <w:szCs w:val="20"/>
        </w:rPr>
        <w:t xml:space="preserve">a covered </w:t>
      </w:r>
      <w:r w:rsidRPr="00CA4B74">
        <w:rPr>
          <w:rFonts w:ascii="Arial" w:hAnsi="Arial" w:cs="Arial"/>
          <w:b/>
          <w:sz w:val="20"/>
          <w:szCs w:val="20"/>
        </w:rPr>
        <w:t xml:space="preserve">Illness </w:t>
      </w:r>
      <w:r w:rsidRPr="00CA4B74">
        <w:rPr>
          <w:rFonts w:ascii="Arial" w:hAnsi="Arial" w:cs="Arial"/>
          <w:sz w:val="20"/>
          <w:szCs w:val="20"/>
        </w:rPr>
        <w:t>or</w:t>
      </w:r>
      <w:r w:rsidR="00CA1497" w:rsidRPr="00CA4B74">
        <w:rPr>
          <w:rFonts w:ascii="Arial" w:hAnsi="Arial" w:cs="Arial"/>
          <w:sz w:val="20"/>
          <w:szCs w:val="20"/>
        </w:rPr>
        <w:t xml:space="preserve"> </w:t>
      </w:r>
      <w:proofErr w:type="gramStart"/>
      <w:r w:rsidRPr="00CA4B74">
        <w:rPr>
          <w:rFonts w:ascii="Arial" w:hAnsi="Arial" w:cs="Arial"/>
          <w:b/>
          <w:sz w:val="20"/>
          <w:szCs w:val="20"/>
        </w:rPr>
        <w:t>Accident</w:t>
      </w:r>
      <w:bookmarkEnd w:id="55"/>
      <w:r w:rsidR="00947450">
        <w:rPr>
          <w:rFonts w:ascii="Arial" w:hAnsi="Arial" w:cs="Arial"/>
          <w:sz w:val="20"/>
          <w:szCs w:val="20"/>
        </w:rPr>
        <w:t>;</w:t>
      </w:r>
      <w:proofErr w:type="gramEnd"/>
    </w:p>
    <w:p w14:paraId="2295051B" w14:textId="4E0D9DDB" w:rsidR="00CA25DB" w:rsidRPr="004B2577" w:rsidRDefault="00CA25DB" w:rsidP="00CA25DB">
      <w:pPr>
        <w:pStyle w:val="ListParagraph"/>
        <w:numPr>
          <w:ilvl w:val="1"/>
          <w:numId w:val="7"/>
        </w:numPr>
        <w:tabs>
          <w:tab w:val="left" w:pos="939"/>
        </w:tabs>
        <w:ind w:right="-14"/>
        <w:jc w:val="both"/>
        <w:rPr>
          <w:rFonts w:ascii="Arial" w:hAnsi="Arial" w:cs="Arial"/>
          <w:sz w:val="20"/>
          <w:szCs w:val="20"/>
        </w:rPr>
      </w:pPr>
      <w:bookmarkStart w:id="56" w:name="_Hlk212549499"/>
      <w:bookmarkStart w:id="57" w:name="_Hlk212542952"/>
      <w:r w:rsidRPr="00E237EB">
        <w:rPr>
          <w:rFonts w:ascii="Arial" w:hAnsi="Arial" w:cs="Arial"/>
          <w:b/>
          <w:bCs/>
          <w:sz w:val="20"/>
          <w:szCs w:val="20"/>
        </w:rPr>
        <w:t xml:space="preserve">Cured </w:t>
      </w:r>
      <w:bookmarkStart w:id="58" w:name="_Hlk212556317"/>
      <w:r w:rsidRPr="00E237EB">
        <w:rPr>
          <w:rFonts w:ascii="Arial" w:hAnsi="Arial" w:cs="Arial"/>
          <w:b/>
          <w:bCs/>
          <w:sz w:val="20"/>
          <w:szCs w:val="20"/>
        </w:rPr>
        <w:t xml:space="preserve">Pre-Existing Conditions. </w:t>
      </w:r>
      <w:r w:rsidRPr="00E237EB">
        <w:rPr>
          <w:rFonts w:ascii="Arial" w:hAnsi="Arial" w:cs="Arial"/>
          <w:sz w:val="20"/>
          <w:szCs w:val="20"/>
        </w:rPr>
        <w:t xml:space="preserve">If </w:t>
      </w:r>
      <w:r w:rsidRPr="00E237EB">
        <w:rPr>
          <w:rFonts w:ascii="Arial" w:hAnsi="Arial" w:cs="Arial"/>
          <w:b/>
          <w:bCs/>
          <w:sz w:val="20"/>
          <w:szCs w:val="20"/>
        </w:rPr>
        <w:t xml:space="preserve">Your Pet </w:t>
      </w:r>
      <w:r w:rsidRPr="00E237EB">
        <w:rPr>
          <w:rFonts w:ascii="Arial" w:hAnsi="Arial" w:cs="Arial"/>
          <w:sz w:val="20"/>
          <w:szCs w:val="20"/>
        </w:rPr>
        <w:t>has a</w:t>
      </w:r>
      <w:r w:rsidRPr="00E237EB">
        <w:rPr>
          <w:rFonts w:ascii="Arial" w:hAnsi="Arial" w:cs="Arial"/>
          <w:b/>
          <w:bCs/>
          <w:sz w:val="20"/>
          <w:szCs w:val="20"/>
        </w:rPr>
        <w:t xml:space="preserve"> Pre-Existing Condition </w:t>
      </w:r>
      <w:r w:rsidRPr="00E237EB">
        <w:rPr>
          <w:rFonts w:ascii="Arial" w:hAnsi="Arial" w:cs="Arial"/>
          <w:sz w:val="20"/>
          <w:szCs w:val="20"/>
        </w:rPr>
        <w:t>that is curable</w:t>
      </w:r>
      <w:r w:rsidRPr="00E237EB">
        <w:rPr>
          <w:rFonts w:ascii="Arial" w:hAnsi="Arial" w:cs="Arial"/>
          <w:b/>
          <w:bCs/>
          <w:sz w:val="20"/>
          <w:szCs w:val="20"/>
        </w:rPr>
        <w:t xml:space="preserve">, </w:t>
      </w:r>
      <w:r w:rsidRPr="00E237EB">
        <w:rPr>
          <w:rFonts w:ascii="Arial" w:hAnsi="Arial" w:cs="Arial"/>
          <w:sz w:val="20"/>
          <w:szCs w:val="20"/>
        </w:rPr>
        <w:t xml:space="preserve">as determined by </w:t>
      </w:r>
      <w:r w:rsidRPr="00E237EB">
        <w:rPr>
          <w:rFonts w:ascii="Arial" w:hAnsi="Arial" w:cs="Arial"/>
          <w:b/>
          <w:bCs/>
          <w:sz w:val="20"/>
          <w:szCs w:val="20"/>
        </w:rPr>
        <w:t xml:space="preserve">Us, </w:t>
      </w:r>
      <w:r w:rsidRPr="00E237EB">
        <w:rPr>
          <w:rFonts w:ascii="Arial" w:hAnsi="Arial" w:cs="Arial"/>
          <w:sz w:val="20"/>
          <w:szCs w:val="20"/>
        </w:rPr>
        <w:t xml:space="preserve">such curable condition will not be subject to the </w:t>
      </w:r>
      <w:r w:rsidRPr="00E237EB">
        <w:rPr>
          <w:rFonts w:ascii="Arial" w:hAnsi="Arial" w:cs="Arial"/>
          <w:b/>
          <w:bCs/>
          <w:sz w:val="20"/>
          <w:szCs w:val="20"/>
        </w:rPr>
        <w:t xml:space="preserve">Pre-Existing Condition </w:t>
      </w:r>
      <w:r w:rsidRPr="00E237EB">
        <w:rPr>
          <w:rFonts w:ascii="Arial" w:hAnsi="Arial" w:cs="Arial"/>
          <w:sz w:val="20"/>
          <w:szCs w:val="20"/>
        </w:rPr>
        <w:t xml:space="preserve">exclusion after the </w:t>
      </w:r>
      <w:r w:rsidRPr="00E237EB">
        <w:rPr>
          <w:rFonts w:ascii="Arial" w:hAnsi="Arial" w:cs="Arial"/>
          <w:b/>
          <w:bCs/>
          <w:sz w:val="20"/>
          <w:szCs w:val="20"/>
        </w:rPr>
        <w:t>Pet’s</w:t>
      </w:r>
      <w:r w:rsidRPr="00E237EB">
        <w:rPr>
          <w:rFonts w:ascii="Arial" w:hAnsi="Arial" w:cs="Arial"/>
          <w:sz w:val="20"/>
          <w:szCs w:val="20"/>
        </w:rPr>
        <w:t xml:space="preserve"> condition is considered </w:t>
      </w:r>
      <w:r w:rsidRPr="00E237EB">
        <w:rPr>
          <w:rFonts w:ascii="Arial" w:hAnsi="Arial" w:cs="Arial"/>
          <w:b/>
          <w:bCs/>
          <w:sz w:val="20"/>
          <w:szCs w:val="20"/>
        </w:rPr>
        <w:t xml:space="preserve">Cured. </w:t>
      </w:r>
      <w:r w:rsidRPr="00E237EB">
        <w:rPr>
          <w:rFonts w:ascii="Arial" w:hAnsi="Arial" w:cs="Arial"/>
          <w:sz w:val="20"/>
          <w:szCs w:val="20"/>
        </w:rPr>
        <w:t xml:space="preserve">A </w:t>
      </w:r>
      <w:r w:rsidRPr="00E237EB">
        <w:rPr>
          <w:rFonts w:ascii="Arial" w:hAnsi="Arial" w:cs="Arial"/>
          <w:b/>
          <w:bCs/>
          <w:sz w:val="20"/>
          <w:szCs w:val="20"/>
        </w:rPr>
        <w:t xml:space="preserve">Pre-Existing Condition </w:t>
      </w:r>
      <w:r w:rsidRPr="00E237EB">
        <w:rPr>
          <w:rFonts w:ascii="Arial" w:hAnsi="Arial" w:cs="Arial"/>
          <w:sz w:val="20"/>
          <w:szCs w:val="20"/>
        </w:rPr>
        <w:t>is considered</w:t>
      </w:r>
      <w:r w:rsidRPr="00E237EB">
        <w:rPr>
          <w:rFonts w:ascii="Arial" w:hAnsi="Arial" w:cs="Arial"/>
          <w:b/>
          <w:bCs/>
          <w:sz w:val="20"/>
          <w:szCs w:val="20"/>
        </w:rPr>
        <w:t xml:space="preserve"> Cured </w:t>
      </w:r>
      <w:r w:rsidRPr="00E237EB">
        <w:rPr>
          <w:rFonts w:ascii="Arial" w:hAnsi="Arial" w:cs="Arial"/>
          <w:sz w:val="20"/>
          <w:szCs w:val="20"/>
        </w:rPr>
        <w:t>once</w:t>
      </w:r>
      <w:r w:rsidRPr="00E237EB">
        <w:rPr>
          <w:rFonts w:ascii="Arial" w:hAnsi="Arial" w:cs="Arial"/>
          <w:b/>
          <w:bCs/>
          <w:sz w:val="20"/>
          <w:szCs w:val="20"/>
        </w:rPr>
        <w:t xml:space="preserve"> Your Pet </w:t>
      </w:r>
      <w:r w:rsidRPr="00E237EB">
        <w:rPr>
          <w:rFonts w:ascii="Arial" w:hAnsi="Arial" w:cs="Arial"/>
          <w:sz w:val="20"/>
          <w:szCs w:val="20"/>
        </w:rPr>
        <w:t xml:space="preserve">is free from the curable condition, with no further symptoms present or </w:t>
      </w:r>
      <w:r w:rsidRPr="00E237EB">
        <w:rPr>
          <w:rFonts w:ascii="Arial" w:hAnsi="Arial" w:cs="Arial"/>
          <w:b/>
          <w:bCs/>
          <w:sz w:val="20"/>
          <w:szCs w:val="20"/>
        </w:rPr>
        <w:t>Treatment</w:t>
      </w:r>
      <w:r w:rsidRPr="00E237EB">
        <w:rPr>
          <w:rFonts w:ascii="Arial" w:hAnsi="Arial" w:cs="Arial"/>
          <w:sz w:val="20"/>
          <w:szCs w:val="20"/>
        </w:rPr>
        <w:t xml:space="preserve"> required, for a period of 365 consecutive days from the date on which the last </w:t>
      </w:r>
      <w:r w:rsidRPr="00E237EB">
        <w:rPr>
          <w:rFonts w:ascii="Arial" w:hAnsi="Arial" w:cs="Arial"/>
          <w:b/>
          <w:bCs/>
          <w:sz w:val="20"/>
          <w:szCs w:val="20"/>
        </w:rPr>
        <w:t>Treatment</w:t>
      </w:r>
      <w:r w:rsidRPr="00E237EB">
        <w:rPr>
          <w:rFonts w:ascii="Arial" w:hAnsi="Arial" w:cs="Arial"/>
          <w:sz w:val="20"/>
          <w:szCs w:val="20"/>
        </w:rPr>
        <w:t xml:space="preserve"> was received or the date on which symptoms were last present, whichever occurs later.</w:t>
      </w:r>
      <w:r w:rsidRPr="00E237EB">
        <w:rPr>
          <w:rFonts w:ascii="Arial" w:hAnsi="Arial" w:cs="Arial"/>
          <w:b/>
          <w:sz w:val="20"/>
          <w:szCs w:val="20"/>
        </w:rPr>
        <w:t xml:space="preserve"> </w:t>
      </w:r>
      <w:r>
        <w:rPr>
          <w:rFonts w:ascii="Arial" w:hAnsi="Arial" w:cs="Arial"/>
          <w:b/>
          <w:sz w:val="20"/>
          <w:szCs w:val="20"/>
        </w:rPr>
        <w:t>Genetic Conditions</w:t>
      </w:r>
      <w:r w:rsidRPr="00E237EB">
        <w:rPr>
          <w:rFonts w:ascii="Arial" w:hAnsi="Arial" w:cs="Arial"/>
          <w:sz w:val="20"/>
          <w:szCs w:val="20"/>
        </w:rPr>
        <w:t xml:space="preserve">, </w:t>
      </w:r>
      <w:r w:rsidRPr="00E237EB">
        <w:rPr>
          <w:rFonts w:ascii="Arial" w:hAnsi="Arial" w:cs="Arial"/>
          <w:b/>
          <w:bCs/>
          <w:sz w:val="20"/>
          <w:szCs w:val="20"/>
        </w:rPr>
        <w:t>Ligament and Knee Conditions, Orthopedic Conditions</w:t>
      </w:r>
      <w:r w:rsidRPr="00E237EB">
        <w:rPr>
          <w:rFonts w:ascii="Arial" w:hAnsi="Arial" w:cs="Arial"/>
          <w:sz w:val="20"/>
          <w:szCs w:val="20"/>
        </w:rPr>
        <w:t xml:space="preserve">, and </w:t>
      </w:r>
      <w:r w:rsidRPr="00E237EB">
        <w:rPr>
          <w:rFonts w:ascii="Arial" w:hAnsi="Arial" w:cs="Arial"/>
          <w:b/>
          <w:bCs/>
          <w:sz w:val="20"/>
          <w:szCs w:val="20"/>
        </w:rPr>
        <w:t xml:space="preserve">Chronic Conditions </w:t>
      </w:r>
      <w:r w:rsidRPr="00E237EB">
        <w:rPr>
          <w:rFonts w:ascii="Arial" w:hAnsi="Arial" w:cs="Arial"/>
          <w:sz w:val="20"/>
          <w:szCs w:val="20"/>
        </w:rPr>
        <w:t>are not considered curable</w:t>
      </w:r>
      <w:bookmarkEnd w:id="56"/>
      <w:r w:rsidRPr="00E237EB">
        <w:rPr>
          <w:rFonts w:ascii="Arial" w:hAnsi="Arial" w:cs="Arial"/>
          <w:sz w:val="20"/>
          <w:szCs w:val="20"/>
        </w:rPr>
        <w:t>.</w:t>
      </w:r>
      <w:bookmarkEnd w:id="58"/>
    </w:p>
    <w:bookmarkEnd w:id="57"/>
    <w:p w14:paraId="2A65842B" w14:textId="77777777" w:rsidR="00CE65C5" w:rsidRPr="008712E6" w:rsidRDefault="00CE65C5" w:rsidP="00CE65C5">
      <w:pPr>
        <w:pStyle w:val="ListParagraph"/>
        <w:tabs>
          <w:tab w:val="left" w:pos="939"/>
        </w:tabs>
        <w:ind w:left="938" w:right="-14" w:firstLine="0"/>
        <w:jc w:val="both"/>
        <w:rPr>
          <w:rFonts w:ascii="Arial" w:hAnsi="Arial" w:cs="Arial"/>
          <w:sz w:val="20"/>
          <w:szCs w:val="20"/>
        </w:rPr>
      </w:pPr>
    </w:p>
    <w:p w14:paraId="138C1C8C" w14:textId="77777777" w:rsidR="005D64B4" w:rsidRPr="00ED5949" w:rsidRDefault="005B6DA6" w:rsidP="00CE65C5">
      <w:pPr>
        <w:pStyle w:val="Heading2"/>
        <w:spacing w:before="0"/>
      </w:pPr>
      <w:r>
        <w:t>Cost Shares</w:t>
      </w:r>
    </w:p>
    <w:p w14:paraId="012FDFCF" w14:textId="4CB5AD7B" w:rsidR="006859AD" w:rsidRDefault="006859AD" w:rsidP="00CE65C5">
      <w:pPr>
        <w:spacing w:after="0" w:line="240" w:lineRule="auto"/>
        <w:ind w:left="577" w:right="-14"/>
        <w:jc w:val="both"/>
        <w:rPr>
          <w:rFonts w:ascii="Arial" w:hAnsi="Arial" w:cs="Arial"/>
          <w:sz w:val="20"/>
          <w:szCs w:val="20"/>
        </w:rPr>
      </w:pPr>
      <w:bookmarkStart w:id="59" w:name="_Hlk26950764"/>
      <w:r w:rsidRPr="00713C4F">
        <w:rPr>
          <w:rFonts w:ascii="Arial" w:hAnsi="Arial" w:cs="Arial"/>
          <w:b/>
          <w:spacing w:val="-4"/>
          <w:sz w:val="20"/>
          <w:szCs w:val="20"/>
        </w:rPr>
        <w:t>We</w:t>
      </w:r>
      <w:r w:rsidRPr="00ED5949">
        <w:rPr>
          <w:rFonts w:ascii="Arial" w:hAnsi="Arial" w:cs="Arial"/>
          <w:spacing w:val="-6"/>
          <w:sz w:val="20"/>
          <w:szCs w:val="20"/>
        </w:rPr>
        <w:t xml:space="preserve"> </w:t>
      </w:r>
      <w:r w:rsidRPr="00ED5949">
        <w:rPr>
          <w:rFonts w:ascii="Arial" w:hAnsi="Arial" w:cs="Arial"/>
          <w:sz w:val="20"/>
          <w:szCs w:val="20"/>
        </w:rPr>
        <w:t>will</w:t>
      </w:r>
      <w:r w:rsidRPr="00ED5949">
        <w:rPr>
          <w:rFonts w:ascii="Arial" w:hAnsi="Arial" w:cs="Arial"/>
          <w:spacing w:val="-6"/>
          <w:sz w:val="20"/>
          <w:szCs w:val="20"/>
        </w:rPr>
        <w:t xml:space="preserve"> </w:t>
      </w:r>
      <w:r w:rsidRPr="00ED5949">
        <w:rPr>
          <w:rFonts w:ascii="Arial" w:hAnsi="Arial" w:cs="Arial"/>
          <w:sz w:val="20"/>
          <w:szCs w:val="20"/>
        </w:rPr>
        <w:t>apply</w:t>
      </w:r>
      <w:r w:rsidRPr="00ED5949">
        <w:rPr>
          <w:rFonts w:ascii="Arial" w:hAnsi="Arial" w:cs="Arial"/>
          <w:spacing w:val="-4"/>
          <w:sz w:val="20"/>
          <w:szCs w:val="20"/>
        </w:rPr>
        <w:t xml:space="preserve"> </w:t>
      </w:r>
      <w:r w:rsidRPr="00081A30">
        <w:rPr>
          <w:rFonts w:ascii="Arial" w:hAnsi="Arial" w:cs="Arial"/>
          <w:sz w:val="20"/>
          <w:szCs w:val="20"/>
        </w:rPr>
        <w:t>the</w:t>
      </w:r>
      <w:r w:rsidRPr="00081A30">
        <w:rPr>
          <w:rFonts w:ascii="Arial" w:hAnsi="Arial" w:cs="Arial"/>
          <w:spacing w:val="-5"/>
          <w:sz w:val="20"/>
          <w:szCs w:val="20"/>
        </w:rPr>
        <w:t xml:space="preserve"> </w:t>
      </w:r>
      <w:r w:rsidRPr="00081A30">
        <w:rPr>
          <w:rFonts w:ascii="Arial" w:hAnsi="Arial" w:cs="Arial"/>
          <w:b/>
          <w:sz w:val="20"/>
          <w:szCs w:val="20"/>
        </w:rPr>
        <w:t>Per Incident Copay</w:t>
      </w:r>
      <w:r w:rsidRPr="00081A30">
        <w:rPr>
          <w:rFonts w:ascii="Arial" w:hAnsi="Arial" w:cs="Arial"/>
          <w:sz w:val="20"/>
          <w:szCs w:val="20"/>
        </w:rPr>
        <w:t>, if elected</w:t>
      </w:r>
      <w:r w:rsidRPr="00081A30">
        <w:rPr>
          <w:rFonts w:ascii="Arial" w:hAnsi="Arial" w:cs="Arial"/>
          <w:b/>
          <w:sz w:val="20"/>
          <w:szCs w:val="20"/>
        </w:rPr>
        <w:t xml:space="preserve">, </w:t>
      </w:r>
      <w:r w:rsidRPr="00081A30">
        <w:rPr>
          <w:rFonts w:ascii="Arial" w:hAnsi="Arial" w:cs="Arial"/>
          <w:sz w:val="20"/>
          <w:szCs w:val="20"/>
        </w:rPr>
        <w:t>and the</w:t>
      </w:r>
      <w:r w:rsidRPr="00081A30">
        <w:rPr>
          <w:rFonts w:ascii="Arial" w:hAnsi="Arial" w:cs="Arial"/>
          <w:b/>
          <w:sz w:val="20"/>
          <w:szCs w:val="20"/>
        </w:rPr>
        <w:t xml:space="preserve"> Coinsurance</w:t>
      </w:r>
      <w:r w:rsidRPr="00081A30">
        <w:rPr>
          <w:rFonts w:ascii="Arial" w:hAnsi="Arial" w:cs="Arial"/>
          <w:b/>
          <w:spacing w:val="-4"/>
          <w:sz w:val="20"/>
          <w:szCs w:val="20"/>
        </w:rPr>
        <w:t xml:space="preserve"> </w:t>
      </w:r>
      <w:r w:rsidRPr="00081A30">
        <w:rPr>
          <w:rFonts w:ascii="Arial" w:hAnsi="Arial" w:cs="Arial"/>
          <w:sz w:val="20"/>
          <w:szCs w:val="20"/>
        </w:rPr>
        <w:t>to</w:t>
      </w:r>
      <w:r w:rsidRPr="00081A30">
        <w:rPr>
          <w:rFonts w:ascii="Arial" w:hAnsi="Arial" w:cs="Arial"/>
          <w:spacing w:val="-4"/>
          <w:sz w:val="20"/>
          <w:szCs w:val="20"/>
        </w:rPr>
        <w:t xml:space="preserve"> </w:t>
      </w:r>
      <w:r w:rsidRPr="00081A30">
        <w:rPr>
          <w:rFonts w:ascii="Arial" w:hAnsi="Arial" w:cs="Arial"/>
          <w:b/>
          <w:sz w:val="20"/>
          <w:szCs w:val="20"/>
        </w:rPr>
        <w:t>Your</w:t>
      </w:r>
      <w:r w:rsidRPr="00081A30">
        <w:rPr>
          <w:rFonts w:ascii="Arial" w:hAnsi="Arial" w:cs="Arial"/>
          <w:spacing w:val="-6"/>
          <w:sz w:val="20"/>
          <w:szCs w:val="20"/>
        </w:rPr>
        <w:t xml:space="preserve"> </w:t>
      </w:r>
      <w:r w:rsidRPr="00081A30">
        <w:rPr>
          <w:rFonts w:ascii="Arial" w:hAnsi="Arial" w:cs="Arial"/>
          <w:b/>
          <w:sz w:val="20"/>
          <w:szCs w:val="20"/>
        </w:rPr>
        <w:t>Allowable</w:t>
      </w:r>
      <w:r w:rsidRPr="00081A30">
        <w:rPr>
          <w:rFonts w:ascii="Arial" w:hAnsi="Arial" w:cs="Arial"/>
          <w:b/>
          <w:spacing w:val="-6"/>
          <w:sz w:val="20"/>
          <w:szCs w:val="20"/>
        </w:rPr>
        <w:t xml:space="preserve"> </w:t>
      </w:r>
      <w:r w:rsidRPr="00081A30">
        <w:rPr>
          <w:rFonts w:ascii="Arial" w:hAnsi="Arial" w:cs="Arial"/>
          <w:b/>
          <w:sz w:val="20"/>
          <w:szCs w:val="20"/>
        </w:rPr>
        <w:t xml:space="preserve">Charges </w:t>
      </w:r>
      <w:r w:rsidRPr="00081A30">
        <w:rPr>
          <w:rFonts w:ascii="Arial" w:hAnsi="Arial" w:cs="Arial"/>
          <w:sz w:val="20"/>
          <w:szCs w:val="20"/>
        </w:rPr>
        <w:t>and</w:t>
      </w:r>
      <w:r w:rsidRPr="00081A30">
        <w:rPr>
          <w:rFonts w:ascii="Arial" w:hAnsi="Arial" w:cs="Arial"/>
          <w:spacing w:val="-5"/>
          <w:sz w:val="20"/>
          <w:szCs w:val="20"/>
        </w:rPr>
        <w:t xml:space="preserve"> </w:t>
      </w:r>
      <w:r w:rsidRPr="00081A30">
        <w:rPr>
          <w:rFonts w:ascii="Arial" w:hAnsi="Arial" w:cs="Arial"/>
          <w:sz w:val="20"/>
          <w:szCs w:val="20"/>
        </w:rPr>
        <w:t>then</w:t>
      </w:r>
      <w:r w:rsidRPr="00081A30">
        <w:rPr>
          <w:rFonts w:ascii="Arial" w:hAnsi="Arial" w:cs="Arial"/>
          <w:spacing w:val="-3"/>
          <w:sz w:val="20"/>
          <w:szCs w:val="20"/>
        </w:rPr>
        <w:t xml:space="preserve"> </w:t>
      </w:r>
      <w:r w:rsidRPr="00081A30">
        <w:rPr>
          <w:rFonts w:ascii="Arial" w:hAnsi="Arial" w:cs="Arial"/>
          <w:sz w:val="20"/>
          <w:szCs w:val="20"/>
        </w:rPr>
        <w:t>pay</w:t>
      </w:r>
      <w:r w:rsidRPr="00081A30">
        <w:rPr>
          <w:rFonts w:ascii="Arial" w:hAnsi="Arial" w:cs="Arial"/>
          <w:spacing w:val="-6"/>
          <w:sz w:val="20"/>
          <w:szCs w:val="20"/>
        </w:rPr>
        <w:t xml:space="preserve"> </w:t>
      </w:r>
      <w:r w:rsidRPr="00081A30">
        <w:rPr>
          <w:rFonts w:ascii="Arial" w:hAnsi="Arial" w:cs="Arial"/>
          <w:b/>
          <w:sz w:val="20"/>
          <w:szCs w:val="20"/>
        </w:rPr>
        <w:t>Your</w:t>
      </w:r>
      <w:r w:rsidRPr="00081A30">
        <w:rPr>
          <w:rFonts w:ascii="Arial" w:hAnsi="Arial" w:cs="Arial"/>
          <w:spacing w:val="-5"/>
          <w:sz w:val="20"/>
          <w:szCs w:val="20"/>
        </w:rPr>
        <w:t xml:space="preserve"> </w:t>
      </w:r>
      <w:r w:rsidRPr="00081A30">
        <w:rPr>
          <w:rFonts w:ascii="Arial" w:hAnsi="Arial" w:cs="Arial"/>
          <w:b/>
          <w:sz w:val="20"/>
          <w:szCs w:val="20"/>
        </w:rPr>
        <w:t>Claim</w:t>
      </w:r>
      <w:r w:rsidRPr="00081A30">
        <w:rPr>
          <w:rFonts w:ascii="Arial" w:hAnsi="Arial" w:cs="Arial"/>
          <w:b/>
          <w:spacing w:val="-4"/>
          <w:sz w:val="20"/>
          <w:szCs w:val="20"/>
        </w:rPr>
        <w:t xml:space="preserve"> </w:t>
      </w:r>
      <w:r w:rsidRPr="00081A30">
        <w:rPr>
          <w:rFonts w:ascii="Arial" w:hAnsi="Arial" w:cs="Arial"/>
          <w:sz w:val="20"/>
          <w:szCs w:val="20"/>
        </w:rPr>
        <w:t>subject</w:t>
      </w:r>
      <w:r w:rsidRPr="00081A30">
        <w:rPr>
          <w:rFonts w:ascii="Arial" w:hAnsi="Arial" w:cs="Arial"/>
          <w:spacing w:val="-2"/>
          <w:sz w:val="20"/>
          <w:szCs w:val="20"/>
        </w:rPr>
        <w:t xml:space="preserve"> </w:t>
      </w:r>
      <w:r w:rsidRPr="00081A30">
        <w:rPr>
          <w:rFonts w:ascii="Arial" w:hAnsi="Arial" w:cs="Arial"/>
          <w:spacing w:val="-3"/>
          <w:sz w:val="20"/>
          <w:szCs w:val="20"/>
        </w:rPr>
        <w:t>to</w:t>
      </w:r>
      <w:r w:rsidRPr="00081A30">
        <w:rPr>
          <w:rFonts w:ascii="Arial" w:hAnsi="Arial" w:cs="Arial"/>
          <w:spacing w:val="-4"/>
          <w:sz w:val="20"/>
          <w:szCs w:val="20"/>
        </w:rPr>
        <w:t xml:space="preserve"> </w:t>
      </w:r>
      <w:r w:rsidRPr="00081A30">
        <w:rPr>
          <w:rFonts w:ascii="Arial" w:hAnsi="Arial" w:cs="Arial"/>
          <w:b/>
          <w:sz w:val="20"/>
          <w:szCs w:val="20"/>
        </w:rPr>
        <w:t>Your</w:t>
      </w:r>
      <w:r w:rsidRPr="00081A30">
        <w:rPr>
          <w:rFonts w:ascii="Arial" w:hAnsi="Arial" w:cs="Arial"/>
          <w:spacing w:val="-4"/>
          <w:sz w:val="20"/>
          <w:szCs w:val="20"/>
        </w:rPr>
        <w:t xml:space="preserve"> </w:t>
      </w:r>
      <w:r w:rsidRPr="00081A30">
        <w:rPr>
          <w:rFonts w:ascii="Arial" w:hAnsi="Arial" w:cs="Arial"/>
          <w:b/>
          <w:spacing w:val="-4"/>
          <w:sz w:val="20"/>
          <w:szCs w:val="20"/>
        </w:rPr>
        <w:t>Policy Annual</w:t>
      </w:r>
      <w:r w:rsidRPr="00081A30">
        <w:rPr>
          <w:rFonts w:ascii="Arial" w:hAnsi="Arial" w:cs="Arial"/>
          <w:spacing w:val="-4"/>
          <w:sz w:val="20"/>
          <w:szCs w:val="20"/>
        </w:rPr>
        <w:t xml:space="preserve"> </w:t>
      </w:r>
      <w:r w:rsidRPr="00081A30">
        <w:rPr>
          <w:rFonts w:ascii="Arial" w:hAnsi="Arial" w:cs="Arial"/>
          <w:b/>
          <w:sz w:val="20"/>
          <w:szCs w:val="20"/>
        </w:rPr>
        <w:t>Deductible</w:t>
      </w:r>
      <w:r w:rsidRPr="00081A30">
        <w:rPr>
          <w:rFonts w:ascii="Arial" w:hAnsi="Arial" w:cs="Arial"/>
          <w:sz w:val="20"/>
          <w:szCs w:val="20"/>
        </w:rPr>
        <w:t>.</w:t>
      </w:r>
      <w:r w:rsidRPr="00081A30">
        <w:rPr>
          <w:rFonts w:ascii="Arial" w:hAnsi="Arial" w:cs="Arial"/>
          <w:spacing w:val="-4"/>
          <w:sz w:val="20"/>
          <w:szCs w:val="20"/>
        </w:rPr>
        <w:t xml:space="preserve"> </w:t>
      </w:r>
      <w:r w:rsidRPr="00081A30">
        <w:rPr>
          <w:rFonts w:ascii="Arial" w:hAnsi="Arial" w:cs="Arial"/>
          <w:sz w:val="20"/>
          <w:szCs w:val="20"/>
        </w:rPr>
        <w:t>Once</w:t>
      </w:r>
      <w:r w:rsidRPr="00081A30">
        <w:rPr>
          <w:rFonts w:ascii="Arial" w:hAnsi="Arial" w:cs="Arial"/>
          <w:spacing w:val="-6"/>
          <w:sz w:val="20"/>
          <w:szCs w:val="20"/>
        </w:rPr>
        <w:t xml:space="preserve"> </w:t>
      </w:r>
      <w:r w:rsidRPr="00081A30">
        <w:rPr>
          <w:rFonts w:ascii="Arial" w:hAnsi="Arial" w:cs="Arial"/>
          <w:b/>
          <w:sz w:val="20"/>
          <w:szCs w:val="20"/>
        </w:rPr>
        <w:t>Your</w:t>
      </w:r>
      <w:r w:rsidRPr="00081A30">
        <w:rPr>
          <w:rFonts w:ascii="Arial" w:hAnsi="Arial" w:cs="Arial"/>
          <w:spacing w:val="-8"/>
          <w:sz w:val="20"/>
          <w:szCs w:val="20"/>
        </w:rPr>
        <w:t xml:space="preserve"> </w:t>
      </w:r>
      <w:r w:rsidRPr="00081A30">
        <w:rPr>
          <w:rFonts w:ascii="Arial" w:hAnsi="Arial" w:cs="Arial"/>
          <w:b/>
          <w:spacing w:val="-8"/>
          <w:sz w:val="20"/>
          <w:szCs w:val="20"/>
        </w:rPr>
        <w:t>Policy Annual</w:t>
      </w:r>
      <w:r w:rsidRPr="00081A30">
        <w:rPr>
          <w:rFonts w:ascii="Arial" w:hAnsi="Arial" w:cs="Arial"/>
          <w:spacing w:val="-8"/>
          <w:sz w:val="20"/>
          <w:szCs w:val="20"/>
        </w:rPr>
        <w:t xml:space="preserve"> </w:t>
      </w:r>
      <w:r w:rsidRPr="00081A30">
        <w:rPr>
          <w:rFonts w:ascii="Arial" w:hAnsi="Arial" w:cs="Arial"/>
          <w:b/>
          <w:sz w:val="20"/>
          <w:szCs w:val="20"/>
        </w:rPr>
        <w:t xml:space="preserve">Deductible </w:t>
      </w:r>
      <w:r w:rsidRPr="00081A30">
        <w:rPr>
          <w:rFonts w:ascii="Arial" w:hAnsi="Arial" w:cs="Arial"/>
          <w:sz w:val="20"/>
          <w:szCs w:val="20"/>
        </w:rPr>
        <w:t>is</w:t>
      </w:r>
      <w:r w:rsidRPr="00081A30">
        <w:rPr>
          <w:rFonts w:ascii="Arial" w:hAnsi="Arial" w:cs="Arial"/>
          <w:spacing w:val="-4"/>
          <w:sz w:val="20"/>
          <w:szCs w:val="20"/>
        </w:rPr>
        <w:t xml:space="preserve"> </w:t>
      </w:r>
      <w:r w:rsidRPr="00081A30">
        <w:rPr>
          <w:rFonts w:ascii="Arial" w:hAnsi="Arial" w:cs="Arial"/>
          <w:sz w:val="20"/>
          <w:szCs w:val="20"/>
        </w:rPr>
        <w:t>reached,</w:t>
      </w:r>
      <w:r w:rsidRPr="00081A30">
        <w:rPr>
          <w:rFonts w:ascii="Arial" w:hAnsi="Arial" w:cs="Arial"/>
          <w:spacing w:val="-6"/>
          <w:sz w:val="20"/>
          <w:szCs w:val="20"/>
        </w:rPr>
        <w:t xml:space="preserve"> </w:t>
      </w:r>
      <w:proofErr w:type="gramStart"/>
      <w:r w:rsidRPr="00081A30">
        <w:rPr>
          <w:rFonts w:ascii="Arial" w:hAnsi="Arial" w:cs="Arial"/>
          <w:b/>
          <w:sz w:val="20"/>
          <w:szCs w:val="20"/>
        </w:rPr>
        <w:t>We</w:t>
      </w:r>
      <w:proofErr w:type="gramEnd"/>
      <w:r w:rsidRPr="00081A30">
        <w:rPr>
          <w:rFonts w:ascii="Arial" w:hAnsi="Arial" w:cs="Arial"/>
          <w:b/>
          <w:spacing w:val="-5"/>
          <w:sz w:val="20"/>
          <w:szCs w:val="20"/>
        </w:rPr>
        <w:t xml:space="preserve"> </w:t>
      </w:r>
      <w:r w:rsidRPr="00081A30">
        <w:rPr>
          <w:rFonts w:ascii="Arial" w:hAnsi="Arial" w:cs="Arial"/>
          <w:sz w:val="20"/>
          <w:szCs w:val="20"/>
        </w:rPr>
        <w:t xml:space="preserve">will pay </w:t>
      </w:r>
      <w:r w:rsidRPr="00081A30">
        <w:rPr>
          <w:rFonts w:ascii="Arial" w:hAnsi="Arial" w:cs="Arial"/>
          <w:b/>
          <w:sz w:val="20"/>
          <w:szCs w:val="20"/>
        </w:rPr>
        <w:t>Your</w:t>
      </w:r>
      <w:r w:rsidRPr="00081A30">
        <w:rPr>
          <w:rFonts w:ascii="Arial" w:hAnsi="Arial" w:cs="Arial"/>
          <w:sz w:val="20"/>
          <w:szCs w:val="20"/>
        </w:rPr>
        <w:t xml:space="preserve"> </w:t>
      </w:r>
      <w:r w:rsidRPr="00081A30">
        <w:rPr>
          <w:rFonts w:ascii="Arial" w:hAnsi="Arial" w:cs="Arial"/>
          <w:b/>
          <w:sz w:val="20"/>
          <w:szCs w:val="20"/>
        </w:rPr>
        <w:t xml:space="preserve">Claim </w:t>
      </w:r>
      <w:r w:rsidRPr="00081A30">
        <w:rPr>
          <w:rFonts w:ascii="Arial" w:hAnsi="Arial" w:cs="Arial"/>
          <w:sz w:val="20"/>
          <w:szCs w:val="20"/>
        </w:rPr>
        <w:t xml:space="preserve">subject to </w:t>
      </w:r>
      <w:r w:rsidRPr="00081A30">
        <w:rPr>
          <w:rFonts w:ascii="Arial" w:hAnsi="Arial" w:cs="Arial"/>
          <w:b/>
          <w:sz w:val="20"/>
          <w:szCs w:val="20"/>
        </w:rPr>
        <w:t>Your</w:t>
      </w:r>
      <w:r w:rsidRPr="00081A30">
        <w:rPr>
          <w:rFonts w:ascii="Arial" w:hAnsi="Arial" w:cs="Arial"/>
          <w:sz w:val="20"/>
          <w:szCs w:val="20"/>
        </w:rPr>
        <w:t xml:space="preserve"> </w:t>
      </w:r>
      <w:r w:rsidRPr="00081A30">
        <w:rPr>
          <w:rFonts w:ascii="Arial" w:hAnsi="Arial" w:cs="Arial"/>
          <w:b/>
          <w:sz w:val="20"/>
          <w:szCs w:val="20"/>
        </w:rPr>
        <w:t>Coinsurance</w:t>
      </w:r>
      <w:r w:rsidRPr="00081A30">
        <w:rPr>
          <w:rFonts w:ascii="Arial" w:hAnsi="Arial" w:cs="Arial"/>
          <w:sz w:val="20"/>
          <w:szCs w:val="20"/>
        </w:rPr>
        <w:t>.</w:t>
      </w:r>
    </w:p>
    <w:p w14:paraId="42558DEA" w14:textId="77777777" w:rsidR="00947450" w:rsidRPr="00081A30" w:rsidRDefault="00947450" w:rsidP="00CE65C5">
      <w:pPr>
        <w:spacing w:after="0" w:line="240" w:lineRule="auto"/>
        <w:ind w:left="577" w:right="-14"/>
        <w:jc w:val="both"/>
        <w:rPr>
          <w:rFonts w:ascii="Arial" w:hAnsi="Arial" w:cs="Arial"/>
          <w:sz w:val="20"/>
          <w:szCs w:val="20"/>
        </w:rPr>
      </w:pPr>
    </w:p>
    <w:bookmarkEnd w:id="59"/>
    <w:p w14:paraId="1ED6AA6B" w14:textId="429ECEE4" w:rsidR="00CE65C5" w:rsidRDefault="00C8710D" w:rsidP="00947450">
      <w:pPr>
        <w:spacing w:after="0" w:line="240" w:lineRule="auto"/>
        <w:ind w:left="540"/>
        <w:jc w:val="both"/>
        <w:rPr>
          <w:rFonts w:ascii="Arial" w:hAnsi="Arial" w:cs="Arial"/>
          <w:sz w:val="20"/>
          <w:szCs w:val="20"/>
        </w:rPr>
      </w:pPr>
      <w:r w:rsidRPr="00081A30">
        <w:rPr>
          <w:rFonts w:ascii="Arial" w:hAnsi="Arial" w:cs="Arial"/>
          <w:spacing w:val="-4"/>
          <w:sz w:val="20"/>
          <w:szCs w:val="20"/>
        </w:rPr>
        <w:t xml:space="preserve">The </w:t>
      </w:r>
      <w:r w:rsidRPr="00081A30">
        <w:rPr>
          <w:rFonts w:ascii="Arial" w:hAnsi="Arial" w:cs="Arial"/>
          <w:b/>
          <w:spacing w:val="-4"/>
          <w:sz w:val="20"/>
          <w:szCs w:val="20"/>
        </w:rPr>
        <w:t>Per Incident Copay</w:t>
      </w:r>
      <w:r w:rsidRPr="00081A30">
        <w:rPr>
          <w:rFonts w:ascii="Arial" w:hAnsi="Arial" w:cs="Arial"/>
          <w:spacing w:val="-4"/>
          <w:sz w:val="20"/>
          <w:szCs w:val="20"/>
        </w:rPr>
        <w:t xml:space="preserve"> is separate and distinct from the </w:t>
      </w:r>
      <w:r w:rsidRPr="00081A30">
        <w:rPr>
          <w:rFonts w:ascii="Arial" w:hAnsi="Arial" w:cs="Arial"/>
          <w:b/>
          <w:spacing w:val="-4"/>
          <w:sz w:val="20"/>
          <w:szCs w:val="20"/>
        </w:rPr>
        <w:t>Policy Annual Deductible</w:t>
      </w:r>
      <w:r w:rsidRPr="00081A30">
        <w:rPr>
          <w:rFonts w:ascii="Arial" w:hAnsi="Arial" w:cs="Arial"/>
          <w:spacing w:val="-4"/>
          <w:sz w:val="20"/>
          <w:szCs w:val="20"/>
        </w:rPr>
        <w:t xml:space="preserve"> and </w:t>
      </w:r>
      <w:r w:rsidRPr="00081A30">
        <w:rPr>
          <w:rFonts w:ascii="Arial" w:hAnsi="Arial" w:cs="Arial"/>
          <w:b/>
          <w:spacing w:val="-4"/>
          <w:sz w:val="20"/>
          <w:szCs w:val="20"/>
        </w:rPr>
        <w:t>Coinsurance</w:t>
      </w:r>
      <w:r w:rsidRPr="00081A30">
        <w:rPr>
          <w:rFonts w:ascii="Arial" w:hAnsi="Arial" w:cs="Arial"/>
          <w:spacing w:val="-4"/>
          <w:sz w:val="20"/>
          <w:szCs w:val="20"/>
        </w:rPr>
        <w:t xml:space="preserve"> for which </w:t>
      </w:r>
      <w:r w:rsidRPr="00081A30">
        <w:rPr>
          <w:rFonts w:ascii="Arial" w:hAnsi="Arial" w:cs="Arial"/>
          <w:b/>
          <w:spacing w:val="-4"/>
          <w:sz w:val="20"/>
          <w:szCs w:val="20"/>
        </w:rPr>
        <w:t>You</w:t>
      </w:r>
      <w:r w:rsidRPr="00081A30">
        <w:rPr>
          <w:rFonts w:ascii="Arial" w:hAnsi="Arial" w:cs="Arial"/>
          <w:spacing w:val="-4"/>
          <w:sz w:val="20"/>
          <w:szCs w:val="20"/>
        </w:rPr>
        <w:t xml:space="preserve"> are responsible for.  The </w:t>
      </w:r>
      <w:r w:rsidRPr="00081A30">
        <w:rPr>
          <w:rFonts w:ascii="Arial" w:hAnsi="Arial" w:cs="Arial"/>
          <w:b/>
          <w:spacing w:val="-4"/>
          <w:sz w:val="20"/>
          <w:szCs w:val="20"/>
        </w:rPr>
        <w:t>Per Incident</w:t>
      </w:r>
      <w:r w:rsidRPr="00081A30">
        <w:rPr>
          <w:rFonts w:ascii="Arial" w:hAnsi="Arial" w:cs="Arial"/>
          <w:spacing w:val="-4"/>
          <w:sz w:val="20"/>
          <w:szCs w:val="20"/>
        </w:rPr>
        <w:t xml:space="preserve"> </w:t>
      </w:r>
      <w:r w:rsidRPr="00081A30">
        <w:rPr>
          <w:rFonts w:ascii="Arial" w:hAnsi="Arial" w:cs="Arial"/>
          <w:b/>
          <w:spacing w:val="-4"/>
          <w:sz w:val="20"/>
          <w:szCs w:val="20"/>
        </w:rPr>
        <w:t>Copay</w:t>
      </w:r>
      <w:r w:rsidRPr="00081A30">
        <w:rPr>
          <w:rFonts w:ascii="Arial" w:hAnsi="Arial" w:cs="Arial"/>
          <w:spacing w:val="-4"/>
          <w:sz w:val="20"/>
          <w:szCs w:val="20"/>
        </w:rPr>
        <w:t xml:space="preserve"> is not applied toward satisfying the </w:t>
      </w:r>
      <w:r w:rsidRPr="00081A30">
        <w:rPr>
          <w:rFonts w:ascii="Arial" w:hAnsi="Arial" w:cs="Arial"/>
          <w:b/>
          <w:spacing w:val="-4"/>
          <w:sz w:val="20"/>
          <w:szCs w:val="20"/>
        </w:rPr>
        <w:t>Policy Annual Deductible</w:t>
      </w:r>
      <w:r w:rsidRPr="00081A30">
        <w:rPr>
          <w:rFonts w:ascii="Arial" w:hAnsi="Arial" w:cs="Arial"/>
          <w:spacing w:val="-4"/>
          <w:sz w:val="20"/>
          <w:szCs w:val="20"/>
        </w:rPr>
        <w:t>.</w:t>
      </w:r>
      <w:r w:rsidRPr="00081A30" w:rsidDel="006859AD">
        <w:rPr>
          <w:rFonts w:ascii="Arial" w:hAnsi="Arial" w:cs="Arial"/>
          <w:spacing w:val="-4"/>
          <w:sz w:val="20"/>
          <w:szCs w:val="20"/>
        </w:rPr>
        <w:t xml:space="preserve"> </w:t>
      </w:r>
      <w:r w:rsidR="005D64B4" w:rsidRPr="00081A30">
        <w:rPr>
          <w:rFonts w:ascii="Arial" w:hAnsi="Arial" w:cs="Arial"/>
          <w:sz w:val="20"/>
          <w:szCs w:val="20"/>
        </w:rPr>
        <w:t xml:space="preserve">When the </w:t>
      </w:r>
      <w:r w:rsidR="005D64B4" w:rsidRPr="00081A30">
        <w:rPr>
          <w:rFonts w:ascii="Arial" w:hAnsi="Arial" w:cs="Arial"/>
          <w:b/>
          <w:bCs/>
          <w:sz w:val="20"/>
          <w:szCs w:val="20"/>
        </w:rPr>
        <w:t xml:space="preserve">Treatment </w:t>
      </w:r>
      <w:r w:rsidR="005D64B4" w:rsidRPr="00081A30">
        <w:rPr>
          <w:rFonts w:ascii="Arial" w:hAnsi="Arial" w:cs="Arial"/>
          <w:sz w:val="20"/>
          <w:szCs w:val="20"/>
        </w:rPr>
        <w:t xml:space="preserve">dates of an </w:t>
      </w:r>
      <w:r w:rsidR="005D64B4" w:rsidRPr="00081A30">
        <w:rPr>
          <w:rFonts w:ascii="Arial" w:hAnsi="Arial" w:cs="Arial"/>
          <w:b/>
          <w:bCs/>
          <w:sz w:val="20"/>
          <w:szCs w:val="20"/>
        </w:rPr>
        <w:t>Illness</w:t>
      </w:r>
      <w:r w:rsidR="005D64B4" w:rsidRPr="00ED5949">
        <w:rPr>
          <w:rFonts w:ascii="Arial" w:hAnsi="Arial" w:cs="Arial"/>
          <w:b/>
          <w:bCs/>
          <w:sz w:val="20"/>
          <w:szCs w:val="20"/>
        </w:rPr>
        <w:t xml:space="preserve"> </w:t>
      </w:r>
      <w:r w:rsidR="005D64B4" w:rsidRPr="00ED5949">
        <w:rPr>
          <w:rFonts w:ascii="Arial" w:hAnsi="Arial" w:cs="Arial"/>
          <w:sz w:val="20"/>
          <w:szCs w:val="20"/>
        </w:rPr>
        <w:t xml:space="preserve">or </w:t>
      </w:r>
      <w:r w:rsidR="005D64B4" w:rsidRPr="00ED5949">
        <w:rPr>
          <w:rFonts w:ascii="Arial" w:hAnsi="Arial" w:cs="Arial"/>
          <w:b/>
          <w:bCs/>
          <w:sz w:val="20"/>
          <w:szCs w:val="20"/>
        </w:rPr>
        <w:t>Injury</w:t>
      </w:r>
      <w:r w:rsidR="005D64B4" w:rsidRPr="00ED5949">
        <w:rPr>
          <w:rFonts w:ascii="Arial" w:hAnsi="Arial" w:cs="Arial"/>
          <w:sz w:val="20"/>
          <w:szCs w:val="20"/>
        </w:rPr>
        <w:t xml:space="preserve"> fall into two or more </w:t>
      </w:r>
      <w:r w:rsidR="00CE65C5" w:rsidRPr="00CE65C5">
        <w:rPr>
          <w:rFonts w:ascii="Arial" w:hAnsi="Arial" w:cs="Arial"/>
          <w:b/>
          <w:sz w:val="20"/>
          <w:szCs w:val="20"/>
        </w:rPr>
        <w:t>P</w:t>
      </w:r>
      <w:r w:rsidR="005D64B4" w:rsidRPr="00CE65C5">
        <w:rPr>
          <w:rFonts w:ascii="Arial" w:hAnsi="Arial" w:cs="Arial"/>
          <w:b/>
          <w:sz w:val="20"/>
          <w:szCs w:val="20"/>
        </w:rPr>
        <w:t>olicy</w:t>
      </w:r>
      <w:r w:rsidR="005D64B4" w:rsidRPr="00ED5949">
        <w:rPr>
          <w:rFonts w:ascii="Arial" w:hAnsi="Arial" w:cs="Arial"/>
          <w:sz w:val="20"/>
          <w:szCs w:val="20"/>
        </w:rPr>
        <w:t xml:space="preserve"> periods, </w:t>
      </w:r>
      <w:proofErr w:type="gramStart"/>
      <w:r w:rsidR="005D64B4" w:rsidRPr="00ED5949">
        <w:rPr>
          <w:rFonts w:ascii="Arial" w:hAnsi="Arial" w:cs="Arial"/>
          <w:b/>
          <w:sz w:val="20"/>
          <w:szCs w:val="20"/>
        </w:rPr>
        <w:t>You</w:t>
      </w:r>
      <w:proofErr w:type="gramEnd"/>
      <w:r w:rsidR="005D64B4" w:rsidRPr="00ED5949">
        <w:rPr>
          <w:rFonts w:ascii="Arial" w:hAnsi="Arial" w:cs="Arial"/>
          <w:sz w:val="20"/>
          <w:szCs w:val="20"/>
        </w:rPr>
        <w:t xml:space="preserve"> will be required to pay a </w:t>
      </w:r>
      <w:r w:rsidR="005D64B4" w:rsidRPr="00ED5949">
        <w:rPr>
          <w:rFonts w:ascii="Arial" w:hAnsi="Arial" w:cs="Arial"/>
          <w:b/>
          <w:sz w:val="20"/>
          <w:szCs w:val="20"/>
        </w:rPr>
        <w:t>Policy Annual</w:t>
      </w:r>
      <w:r w:rsidR="005D64B4" w:rsidRPr="00ED5949">
        <w:rPr>
          <w:rFonts w:ascii="Arial" w:hAnsi="Arial" w:cs="Arial"/>
          <w:sz w:val="20"/>
          <w:szCs w:val="20"/>
        </w:rPr>
        <w:t xml:space="preserve"> </w:t>
      </w:r>
      <w:r w:rsidR="005D64B4" w:rsidRPr="00ED5949">
        <w:rPr>
          <w:rFonts w:ascii="Arial" w:hAnsi="Arial" w:cs="Arial"/>
          <w:b/>
          <w:bCs/>
          <w:sz w:val="20"/>
          <w:szCs w:val="20"/>
        </w:rPr>
        <w:t xml:space="preserve">Deductible </w:t>
      </w:r>
      <w:r w:rsidR="005D64B4" w:rsidRPr="00ED5949">
        <w:rPr>
          <w:rFonts w:ascii="Arial" w:hAnsi="Arial" w:cs="Arial"/>
          <w:sz w:val="20"/>
          <w:szCs w:val="20"/>
        </w:rPr>
        <w:t xml:space="preserve">for each </w:t>
      </w:r>
      <w:r w:rsidR="00CE65C5" w:rsidRPr="00CE65C5">
        <w:rPr>
          <w:rFonts w:ascii="Arial" w:hAnsi="Arial" w:cs="Arial"/>
          <w:b/>
          <w:sz w:val="20"/>
          <w:szCs w:val="20"/>
        </w:rPr>
        <w:t>P</w:t>
      </w:r>
      <w:r w:rsidR="005D64B4" w:rsidRPr="00CE65C5">
        <w:rPr>
          <w:rFonts w:ascii="Arial" w:hAnsi="Arial" w:cs="Arial"/>
          <w:b/>
          <w:sz w:val="20"/>
          <w:szCs w:val="20"/>
        </w:rPr>
        <w:t>olicy</w:t>
      </w:r>
      <w:r w:rsidR="005D64B4" w:rsidRPr="00ED5949">
        <w:rPr>
          <w:rFonts w:ascii="Arial" w:hAnsi="Arial" w:cs="Arial"/>
          <w:sz w:val="20"/>
          <w:szCs w:val="20"/>
        </w:rPr>
        <w:t xml:space="preserve"> period</w:t>
      </w:r>
      <w:r w:rsidR="006859AD">
        <w:rPr>
          <w:rFonts w:ascii="Arial" w:hAnsi="Arial" w:cs="Arial"/>
          <w:sz w:val="20"/>
          <w:szCs w:val="20"/>
        </w:rPr>
        <w:t xml:space="preserve">. </w:t>
      </w:r>
      <w:r w:rsidR="005D64B4" w:rsidRPr="00ED5949">
        <w:rPr>
          <w:rFonts w:ascii="Arial" w:hAnsi="Arial" w:cs="Arial"/>
          <w:sz w:val="20"/>
          <w:szCs w:val="20"/>
        </w:rPr>
        <w:t xml:space="preserve"> </w:t>
      </w:r>
    </w:p>
    <w:p w14:paraId="2C549996" w14:textId="77777777" w:rsidR="005D64B4" w:rsidRPr="00ED5949" w:rsidRDefault="005D64B4" w:rsidP="00CE65C5">
      <w:pPr>
        <w:spacing w:after="0" w:line="240" w:lineRule="auto"/>
        <w:ind w:left="540"/>
        <w:rPr>
          <w:rFonts w:ascii="Arial" w:hAnsi="Arial" w:cs="Arial"/>
          <w:sz w:val="20"/>
          <w:szCs w:val="20"/>
        </w:rPr>
      </w:pPr>
      <w:r w:rsidRPr="00ED5949">
        <w:rPr>
          <w:rFonts w:ascii="Arial" w:hAnsi="Arial" w:cs="Arial"/>
          <w:sz w:val="20"/>
          <w:szCs w:val="20"/>
        </w:rPr>
        <w:t xml:space="preserve">  </w:t>
      </w:r>
    </w:p>
    <w:p w14:paraId="4494CEFE" w14:textId="77777777" w:rsidR="005D64B4" w:rsidRPr="00ED5949" w:rsidRDefault="005D64B4" w:rsidP="00CA1BE6">
      <w:pPr>
        <w:pStyle w:val="Heading2"/>
        <w:tabs>
          <w:tab w:val="clear" w:pos="578"/>
          <w:tab w:val="left" w:pos="540"/>
        </w:tabs>
        <w:spacing w:before="0"/>
        <w:ind w:left="547"/>
      </w:pPr>
      <w:bookmarkStart w:id="60" w:name="_Toc29989605"/>
      <w:bookmarkStart w:id="61" w:name="_Toc29992391"/>
      <w:bookmarkStart w:id="62" w:name="_Toc29994366"/>
      <w:bookmarkStart w:id="63" w:name="_Toc29996357"/>
      <w:r w:rsidRPr="00ED5949">
        <w:t>Diminishing</w:t>
      </w:r>
      <w:r w:rsidRPr="00ED5949">
        <w:rPr>
          <w:spacing w:val="2"/>
        </w:rPr>
        <w:t xml:space="preserve"> </w:t>
      </w:r>
      <w:r w:rsidRPr="00ED5949">
        <w:t>Deductible</w:t>
      </w:r>
      <w:bookmarkEnd w:id="60"/>
      <w:bookmarkEnd w:id="61"/>
      <w:bookmarkEnd w:id="62"/>
      <w:bookmarkEnd w:id="63"/>
    </w:p>
    <w:p w14:paraId="1BD5D103" w14:textId="2E664A28" w:rsidR="005D64B4" w:rsidRPr="00ED5949" w:rsidRDefault="005D64B4" w:rsidP="00CA1BE6">
      <w:pPr>
        <w:pStyle w:val="BodyText"/>
        <w:ind w:left="547" w:right="-14"/>
        <w:jc w:val="both"/>
        <w:rPr>
          <w:rFonts w:ascii="Arial" w:hAnsi="Arial" w:cs="Arial"/>
          <w:sz w:val="20"/>
          <w:szCs w:val="20"/>
        </w:rPr>
      </w:pPr>
      <w:r w:rsidRPr="00ED5949">
        <w:rPr>
          <w:rFonts w:ascii="Arial" w:hAnsi="Arial" w:cs="Arial"/>
          <w:sz w:val="20"/>
          <w:szCs w:val="20"/>
        </w:rPr>
        <w:t xml:space="preserve">For each year that </w:t>
      </w:r>
      <w:r w:rsidRPr="00ED5949">
        <w:rPr>
          <w:rFonts w:ascii="Arial" w:hAnsi="Arial" w:cs="Arial"/>
          <w:b/>
          <w:sz w:val="20"/>
          <w:szCs w:val="20"/>
        </w:rPr>
        <w:t>You</w:t>
      </w:r>
      <w:r w:rsidRPr="00ED5949">
        <w:rPr>
          <w:rFonts w:ascii="Arial" w:hAnsi="Arial" w:cs="Arial"/>
          <w:sz w:val="20"/>
          <w:szCs w:val="20"/>
        </w:rPr>
        <w:t xml:space="preserve"> are </w:t>
      </w:r>
      <w:r w:rsidRPr="00ED5949">
        <w:rPr>
          <w:rFonts w:ascii="Arial" w:hAnsi="Arial" w:cs="Arial"/>
          <w:b/>
          <w:sz w:val="20"/>
          <w:szCs w:val="20"/>
        </w:rPr>
        <w:t xml:space="preserve">Claim </w:t>
      </w:r>
      <w:r w:rsidRPr="00ED5949">
        <w:rPr>
          <w:rFonts w:ascii="Arial" w:hAnsi="Arial" w:cs="Arial"/>
          <w:sz w:val="20"/>
          <w:szCs w:val="20"/>
        </w:rPr>
        <w:t xml:space="preserve">free while continuously covered by </w:t>
      </w:r>
      <w:r w:rsidR="00725160"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w:t>
      </w:r>
      <w:r w:rsidR="00CA1BE6" w:rsidRPr="00CA1BE6">
        <w:rPr>
          <w:rFonts w:ascii="Arial" w:hAnsi="Arial" w:cs="Arial"/>
          <w:b/>
          <w:sz w:val="20"/>
          <w:szCs w:val="20"/>
        </w:rPr>
        <w:t>P</w:t>
      </w:r>
      <w:r w:rsidRPr="00CA1BE6">
        <w:rPr>
          <w:rFonts w:ascii="Arial" w:hAnsi="Arial" w:cs="Arial"/>
          <w:b/>
          <w:spacing w:val="-3"/>
          <w:sz w:val="20"/>
          <w:szCs w:val="20"/>
        </w:rPr>
        <w:t>olicy</w:t>
      </w:r>
      <w:r w:rsidRPr="00ED5949">
        <w:rPr>
          <w:rFonts w:ascii="Arial" w:hAnsi="Arial" w:cs="Arial"/>
          <w:spacing w:val="-3"/>
          <w:sz w:val="20"/>
          <w:szCs w:val="20"/>
        </w:rPr>
        <w:t xml:space="preserve">, </w:t>
      </w:r>
      <w:proofErr w:type="gramStart"/>
      <w:r w:rsidRPr="00ED5949">
        <w:rPr>
          <w:rFonts w:ascii="Arial" w:hAnsi="Arial" w:cs="Arial"/>
          <w:b/>
          <w:sz w:val="20"/>
          <w:szCs w:val="20"/>
        </w:rPr>
        <w:t>Your</w:t>
      </w:r>
      <w:proofErr w:type="gramEnd"/>
      <w:r w:rsidRPr="00ED5949">
        <w:rPr>
          <w:rFonts w:ascii="Arial" w:hAnsi="Arial" w:cs="Arial"/>
          <w:sz w:val="20"/>
          <w:szCs w:val="20"/>
        </w:rPr>
        <w:t xml:space="preserve"> current </w:t>
      </w:r>
      <w:r w:rsidRPr="00ED5949">
        <w:rPr>
          <w:rFonts w:ascii="Arial" w:hAnsi="Arial" w:cs="Arial"/>
          <w:b/>
          <w:sz w:val="20"/>
          <w:szCs w:val="20"/>
        </w:rPr>
        <w:t>Policy</w:t>
      </w:r>
      <w:r w:rsidRPr="00ED5949">
        <w:rPr>
          <w:rFonts w:ascii="Arial" w:hAnsi="Arial" w:cs="Arial"/>
          <w:sz w:val="20"/>
          <w:szCs w:val="20"/>
        </w:rPr>
        <w:t xml:space="preserve"> </w:t>
      </w:r>
      <w:r w:rsidRPr="00ED5949">
        <w:rPr>
          <w:rFonts w:ascii="Arial" w:hAnsi="Arial" w:cs="Arial"/>
          <w:b/>
          <w:sz w:val="20"/>
          <w:szCs w:val="20"/>
        </w:rPr>
        <w:t>Annual</w:t>
      </w:r>
      <w:r w:rsidRPr="00ED5949">
        <w:rPr>
          <w:rFonts w:ascii="Arial" w:hAnsi="Arial" w:cs="Arial"/>
          <w:sz w:val="20"/>
          <w:szCs w:val="20"/>
        </w:rPr>
        <w:t xml:space="preserve"> </w:t>
      </w:r>
      <w:r w:rsidRPr="00ED5949">
        <w:rPr>
          <w:rFonts w:ascii="Arial" w:hAnsi="Arial" w:cs="Arial"/>
          <w:b/>
          <w:sz w:val="20"/>
          <w:szCs w:val="20"/>
        </w:rPr>
        <w:t xml:space="preserve">Deductible </w:t>
      </w:r>
      <w:r w:rsidRPr="00ED5949">
        <w:rPr>
          <w:rFonts w:ascii="Arial" w:hAnsi="Arial" w:cs="Arial"/>
          <w:sz w:val="20"/>
          <w:szCs w:val="20"/>
        </w:rPr>
        <w:t>will be reduced</w:t>
      </w:r>
      <w:r w:rsidRPr="00ED5949">
        <w:rPr>
          <w:rFonts w:ascii="Arial" w:hAnsi="Arial" w:cs="Arial"/>
          <w:spacing w:val="-3"/>
          <w:sz w:val="20"/>
          <w:szCs w:val="20"/>
        </w:rPr>
        <w:t xml:space="preserve"> </w:t>
      </w:r>
      <w:r w:rsidRPr="00ED5949">
        <w:rPr>
          <w:rFonts w:ascii="Arial" w:hAnsi="Arial" w:cs="Arial"/>
          <w:sz w:val="20"/>
          <w:szCs w:val="20"/>
        </w:rPr>
        <w:t>by</w:t>
      </w:r>
      <w:r w:rsidRPr="00ED5949">
        <w:rPr>
          <w:rFonts w:ascii="Arial" w:hAnsi="Arial" w:cs="Arial"/>
          <w:spacing w:val="-3"/>
          <w:sz w:val="20"/>
          <w:szCs w:val="20"/>
        </w:rPr>
        <w:t xml:space="preserve"> </w:t>
      </w:r>
      <w:r w:rsidRPr="00ED5949">
        <w:rPr>
          <w:rFonts w:ascii="Arial" w:hAnsi="Arial" w:cs="Arial"/>
          <w:sz w:val="20"/>
          <w:szCs w:val="20"/>
        </w:rPr>
        <w:t>$50.00</w:t>
      </w:r>
      <w:r w:rsidRPr="00ED5949">
        <w:rPr>
          <w:rFonts w:ascii="Arial" w:hAnsi="Arial" w:cs="Arial"/>
          <w:spacing w:val="-2"/>
          <w:sz w:val="20"/>
          <w:szCs w:val="20"/>
        </w:rPr>
        <w:t xml:space="preserve"> </w:t>
      </w:r>
      <w:r w:rsidRPr="00ED5949">
        <w:rPr>
          <w:rFonts w:ascii="Arial" w:hAnsi="Arial" w:cs="Arial"/>
          <w:sz w:val="20"/>
          <w:szCs w:val="20"/>
        </w:rPr>
        <w:t>upon</w:t>
      </w:r>
      <w:r w:rsidRPr="00ED5949">
        <w:rPr>
          <w:rFonts w:ascii="Arial" w:hAnsi="Arial" w:cs="Arial"/>
          <w:spacing w:val="-5"/>
          <w:sz w:val="20"/>
          <w:szCs w:val="20"/>
        </w:rPr>
        <w:t xml:space="preserve"> </w:t>
      </w:r>
      <w:r w:rsidR="00CA1BE6" w:rsidRPr="00CA1BE6">
        <w:rPr>
          <w:rFonts w:ascii="Arial" w:hAnsi="Arial" w:cs="Arial"/>
          <w:b/>
          <w:spacing w:val="-5"/>
          <w:sz w:val="20"/>
          <w:szCs w:val="20"/>
        </w:rPr>
        <w:t>P</w:t>
      </w:r>
      <w:r w:rsidRPr="00CA1BE6">
        <w:rPr>
          <w:rFonts w:ascii="Arial" w:hAnsi="Arial" w:cs="Arial"/>
          <w:b/>
          <w:sz w:val="20"/>
          <w:szCs w:val="20"/>
        </w:rPr>
        <w:t>olicy</w:t>
      </w:r>
      <w:r w:rsidRPr="00ED5949">
        <w:rPr>
          <w:rFonts w:ascii="Arial" w:hAnsi="Arial" w:cs="Arial"/>
          <w:spacing w:val="-2"/>
          <w:sz w:val="20"/>
          <w:szCs w:val="20"/>
        </w:rPr>
        <w:t xml:space="preserve"> </w:t>
      </w:r>
      <w:r w:rsidRPr="00ED5949">
        <w:rPr>
          <w:rFonts w:ascii="Arial" w:hAnsi="Arial" w:cs="Arial"/>
          <w:sz w:val="20"/>
          <w:szCs w:val="20"/>
        </w:rPr>
        <w:t>renewal</w:t>
      </w:r>
      <w:r w:rsidRPr="00ED5949">
        <w:rPr>
          <w:rFonts w:ascii="Arial" w:hAnsi="Arial" w:cs="Arial"/>
          <w:spacing w:val="-2"/>
          <w:sz w:val="20"/>
          <w:szCs w:val="20"/>
        </w:rPr>
        <w:t xml:space="preserve"> </w:t>
      </w:r>
      <w:r w:rsidRPr="00ED5949">
        <w:rPr>
          <w:rFonts w:ascii="Arial" w:hAnsi="Arial" w:cs="Arial"/>
          <w:sz w:val="20"/>
          <w:szCs w:val="20"/>
        </w:rPr>
        <w:t>until</w:t>
      </w:r>
      <w:r w:rsidRPr="00ED5949">
        <w:rPr>
          <w:rFonts w:ascii="Arial" w:hAnsi="Arial" w:cs="Arial"/>
          <w:spacing w:val="-3"/>
          <w:sz w:val="20"/>
          <w:szCs w:val="20"/>
        </w:rPr>
        <w:t xml:space="preserve"> </w:t>
      </w:r>
      <w:r w:rsidRPr="00ED5949">
        <w:rPr>
          <w:rFonts w:ascii="Arial" w:hAnsi="Arial" w:cs="Arial"/>
          <w:sz w:val="20"/>
          <w:szCs w:val="20"/>
        </w:rPr>
        <w:t>it</w:t>
      </w:r>
      <w:r w:rsidRPr="00ED5949">
        <w:rPr>
          <w:rFonts w:ascii="Arial" w:hAnsi="Arial" w:cs="Arial"/>
          <w:spacing w:val="-2"/>
          <w:sz w:val="20"/>
          <w:szCs w:val="20"/>
        </w:rPr>
        <w:t xml:space="preserve"> </w:t>
      </w:r>
      <w:r w:rsidRPr="00ED5949">
        <w:rPr>
          <w:rFonts w:ascii="Arial" w:hAnsi="Arial" w:cs="Arial"/>
          <w:sz w:val="20"/>
          <w:szCs w:val="20"/>
        </w:rPr>
        <w:t>results</w:t>
      </w:r>
      <w:r w:rsidRPr="00ED5949">
        <w:rPr>
          <w:rFonts w:ascii="Arial" w:hAnsi="Arial" w:cs="Arial"/>
          <w:spacing w:val="-3"/>
          <w:sz w:val="20"/>
          <w:szCs w:val="20"/>
        </w:rPr>
        <w:t xml:space="preserve"> </w:t>
      </w:r>
      <w:r w:rsidRPr="00ED5949">
        <w:rPr>
          <w:rFonts w:ascii="Arial" w:hAnsi="Arial" w:cs="Arial"/>
          <w:sz w:val="20"/>
          <w:szCs w:val="20"/>
        </w:rPr>
        <w:t>in</w:t>
      </w:r>
      <w:r w:rsidRPr="00ED5949">
        <w:rPr>
          <w:rFonts w:ascii="Arial" w:hAnsi="Arial" w:cs="Arial"/>
          <w:spacing w:val="-3"/>
          <w:sz w:val="20"/>
          <w:szCs w:val="20"/>
        </w:rPr>
        <w:t xml:space="preserve"> </w:t>
      </w:r>
      <w:r w:rsidRPr="00ED5949">
        <w:rPr>
          <w:rFonts w:ascii="Arial" w:hAnsi="Arial" w:cs="Arial"/>
          <w:sz w:val="20"/>
          <w:szCs w:val="20"/>
        </w:rPr>
        <w:t>a</w:t>
      </w:r>
      <w:r w:rsidRPr="00ED5949">
        <w:rPr>
          <w:rFonts w:ascii="Arial" w:hAnsi="Arial" w:cs="Arial"/>
          <w:spacing w:val="-2"/>
          <w:sz w:val="20"/>
          <w:szCs w:val="20"/>
        </w:rPr>
        <w:t xml:space="preserve"> </w:t>
      </w:r>
      <w:r w:rsidRPr="00ED5949">
        <w:rPr>
          <w:rFonts w:ascii="Arial" w:hAnsi="Arial" w:cs="Arial"/>
          <w:sz w:val="20"/>
          <w:szCs w:val="20"/>
        </w:rPr>
        <w:t>$0.00</w:t>
      </w:r>
      <w:r w:rsidRPr="00ED5949">
        <w:rPr>
          <w:rFonts w:ascii="Arial" w:hAnsi="Arial" w:cs="Arial"/>
          <w:spacing w:val="-1"/>
          <w:sz w:val="20"/>
          <w:szCs w:val="20"/>
        </w:rPr>
        <w:t xml:space="preserve"> </w:t>
      </w:r>
      <w:r w:rsidRPr="00ED5949">
        <w:rPr>
          <w:rFonts w:ascii="Arial" w:hAnsi="Arial" w:cs="Arial"/>
          <w:b/>
          <w:spacing w:val="-1"/>
          <w:sz w:val="20"/>
          <w:szCs w:val="20"/>
        </w:rPr>
        <w:t>Policy Annual</w:t>
      </w:r>
      <w:r w:rsidRPr="00ED5949">
        <w:rPr>
          <w:rFonts w:ascii="Arial" w:hAnsi="Arial" w:cs="Arial"/>
          <w:spacing w:val="-1"/>
          <w:sz w:val="20"/>
          <w:szCs w:val="20"/>
        </w:rPr>
        <w:t xml:space="preserve"> </w:t>
      </w:r>
      <w:r w:rsidRPr="00ED5949">
        <w:rPr>
          <w:rFonts w:ascii="Arial" w:hAnsi="Arial" w:cs="Arial"/>
          <w:b/>
          <w:sz w:val="20"/>
          <w:szCs w:val="20"/>
        </w:rPr>
        <w:t>Deductible</w:t>
      </w:r>
      <w:r w:rsidRPr="00ED5949">
        <w:rPr>
          <w:rFonts w:ascii="Arial" w:hAnsi="Arial" w:cs="Arial"/>
          <w:sz w:val="20"/>
          <w:szCs w:val="20"/>
        </w:rPr>
        <w:t>.</w:t>
      </w:r>
      <w:r w:rsidRPr="00ED5949">
        <w:rPr>
          <w:rFonts w:ascii="Arial" w:hAnsi="Arial" w:cs="Arial"/>
          <w:spacing w:val="-3"/>
          <w:sz w:val="20"/>
          <w:szCs w:val="20"/>
        </w:rPr>
        <w:t xml:space="preserve"> </w:t>
      </w:r>
      <w:r w:rsidRPr="00ED5949">
        <w:rPr>
          <w:rFonts w:ascii="Arial" w:hAnsi="Arial" w:cs="Arial"/>
          <w:sz w:val="20"/>
          <w:szCs w:val="20"/>
        </w:rPr>
        <w:t>If</w:t>
      </w:r>
      <w:r w:rsidRPr="00ED5949">
        <w:rPr>
          <w:rFonts w:ascii="Arial" w:hAnsi="Arial" w:cs="Arial"/>
          <w:spacing w:val="-5"/>
          <w:sz w:val="20"/>
          <w:szCs w:val="20"/>
        </w:rPr>
        <w:t xml:space="preserve"> </w:t>
      </w:r>
      <w:r w:rsidRPr="00ED5949">
        <w:rPr>
          <w:rFonts w:ascii="Arial" w:hAnsi="Arial" w:cs="Arial"/>
          <w:sz w:val="20"/>
          <w:szCs w:val="20"/>
        </w:rPr>
        <w:t>a</w:t>
      </w:r>
      <w:r w:rsidRPr="00ED5949">
        <w:rPr>
          <w:rFonts w:ascii="Arial" w:hAnsi="Arial" w:cs="Arial"/>
          <w:spacing w:val="-4"/>
          <w:sz w:val="20"/>
          <w:szCs w:val="20"/>
        </w:rPr>
        <w:t xml:space="preserve"> </w:t>
      </w:r>
      <w:r w:rsidRPr="00ED5949">
        <w:rPr>
          <w:rFonts w:ascii="Arial" w:hAnsi="Arial" w:cs="Arial"/>
          <w:b/>
          <w:sz w:val="20"/>
          <w:szCs w:val="20"/>
        </w:rPr>
        <w:t>Claim</w:t>
      </w:r>
      <w:r w:rsidRPr="00ED5949">
        <w:rPr>
          <w:rFonts w:ascii="Arial" w:hAnsi="Arial" w:cs="Arial"/>
          <w:b/>
          <w:spacing w:val="-2"/>
          <w:sz w:val="20"/>
          <w:szCs w:val="20"/>
        </w:rPr>
        <w:t xml:space="preserve"> </w:t>
      </w:r>
      <w:r w:rsidRPr="00ED5949">
        <w:rPr>
          <w:rFonts w:ascii="Arial" w:hAnsi="Arial" w:cs="Arial"/>
          <w:sz w:val="20"/>
          <w:szCs w:val="20"/>
        </w:rPr>
        <w:t>is</w:t>
      </w:r>
      <w:r w:rsidRPr="00ED5949">
        <w:rPr>
          <w:rFonts w:ascii="Arial" w:hAnsi="Arial" w:cs="Arial"/>
          <w:spacing w:val="-4"/>
          <w:sz w:val="20"/>
          <w:szCs w:val="20"/>
        </w:rPr>
        <w:t xml:space="preserve"> </w:t>
      </w:r>
      <w:r w:rsidRPr="00ED5949">
        <w:rPr>
          <w:rFonts w:ascii="Arial" w:hAnsi="Arial" w:cs="Arial"/>
          <w:sz w:val="20"/>
          <w:szCs w:val="20"/>
        </w:rPr>
        <w:t>made</w:t>
      </w:r>
      <w:r w:rsidRPr="00ED5949">
        <w:rPr>
          <w:rFonts w:ascii="Arial" w:hAnsi="Arial" w:cs="Arial"/>
          <w:spacing w:val="-2"/>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r w:rsidRPr="00ED5949">
        <w:rPr>
          <w:rFonts w:ascii="Arial" w:hAnsi="Arial" w:cs="Arial"/>
          <w:b/>
          <w:sz w:val="20"/>
          <w:szCs w:val="20"/>
        </w:rPr>
        <w:t>You</w:t>
      </w:r>
      <w:r w:rsidRPr="00ED5949">
        <w:rPr>
          <w:rFonts w:ascii="Arial" w:hAnsi="Arial" w:cs="Arial"/>
          <w:spacing w:val="-3"/>
          <w:sz w:val="20"/>
          <w:szCs w:val="20"/>
        </w:rPr>
        <w:t xml:space="preserve"> </w:t>
      </w:r>
      <w:r w:rsidRPr="00ED5949">
        <w:rPr>
          <w:rFonts w:ascii="Arial" w:hAnsi="Arial" w:cs="Arial"/>
          <w:sz w:val="20"/>
          <w:szCs w:val="20"/>
        </w:rPr>
        <w:t xml:space="preserve">receive payment, the </w:t>
      </w:r>
      <w:r w:rsidRPr="00ED5949">
        <w:rPr>
          <w:rFonts w:ascii="Arial" w:hAnsi="Arial" w:cs="Arial"/>
          <w:b/>
          <w:sz w:val="20"/>
          <w:szCs w:val="20"/>
        </w:rPr>
        <w:t>Policy Annual</w:t>
      </w:r>
      <w:r w:rsidRPr="00ED5949">
        <w:rPr>
          <w:rFonts w:ascii="Arial" w:hAnsi="Arial" w:cs="Arial"/>
          <w:sz w:val="20"/>
          <w:szCs w:val="20"/>
        </w:rPr>
        <w:t xml:space="preserve"> </w:t>
      </w:r>
      <w:r w:rsidRPr="00ED5949">
        <w:rPr>
          <w:rFonts w:ascii="Arial" w:hAnsi="Arial" w:cs="Arial"/>
          <w:b/>
          <w:sz w:val="20"/>
          <w:szCs w:val="20"/>
        </w:rPr>
        <w:t xml:space="preserve">Deductible </w:t>
      </w:r>
      <w:r w:rsidRPr="00ED5949">
        <w:rPr>
          <w:rFonts w:ascii="Arial" w:hAnsi="Arial" w:cs="Arial"/>
          <w:sz w:val="20"/>
          <w:szCs w:val="20"/>
        </w:rPr>
        <w:t xml:space="preserve">will be returned </w:t>
      </w:r>
      <w:r w:rsidRPr="00ED5949">
        <w:rPr>
          <w:rFonts w:ascii="Arial" w:hAnsi="Arial" w:cs="Arial"/>
          <w:spacing w:val="-3"/>
          <w:sz w:val="20"/>
          <w:szCs w:val="20"/>
        </w:rPr>
        <w:t xml:space="preserve">to </w:t>
      </w:r>
      <w:r w:rsidRPr="00ED5949">
        <w:rPr>
          <w:rFonts w:ascii="Arial" w:hAnsi="Arial" w:cs="Arial"/>
          <w:sz w:val="20"/>
          <w:szCs w:val="20"/>
        </w:rPr>
        <w:t xml:space="preserve">its original </w:t>
      </w:r>
      <w:r w:rsidRPr="00ED5949">
        <w:rPr>
          <w:rFonts w:ascii="Arial" w:hAnsi="Arial" w:cs="Arial"/>
          <w:b/>
          <w:sz w:val="20"/>
          <w:szCs w:val="20"/>
        </w:rPr>
        <w:t>Policy Annual</w:t>
      </w:r>
      <w:r w:rsidRPr="00ED5949">
        <w:rPr>
          <w:rFonts w:ascii="Arial" w:hAnsi="Arial" w:cs="Arial"/>
          <w:sz w:val="20"/>
          <w:szCs w:val="20"/>
        </w:rPr>
        <w:t xml:space="preserve"> </w:t>
      </w:r>
      <w:r w:rsidRPr="00ED5949">
        <w:rPr>
          <w:rFonts w:ascii="Arial" w:hAnsi="Arial" w:cs="Arial"/>
          <w:b/>
          <w:sz w:val="20"/>
          <w:szCs w:val="20"/>
        </w:rPr>
        <w:t xml:space="preserve">Deductible </w:t>
      </w:r>
      <w:r w:rsidRPr="00ED5949">
        <w:rPr>
          <w:rFonts w:ascii="Arial" w:hAnsi="Arial" w:cs="Arial"/>
          <w:sz w:val="20"/>
          <w:szCs w:val="20"/>
        </w:rPr>
        <w:t xml:space="preserve">amount </w:t>
      </w:r>
      <w:r w:rsidRPr="00ED5949">
        <w:rPr>
          <w:rFonts w:ascii="Arial" w:hAnsi="Arial" w:cs="Arial"/>
          <w:spacing w:val="-3"/>
          <w:sz w:val="20"/>
          <w:szCs w:val="20"/>
        </w:rPr>
        <w:t xml:space="preserve">for </w:t>
      </w:r>
      <w:r w:rsidRPr="00ED5949">
        <w:rPr>
          <w:rFonts w:ascii="Arial" w:hAnsi="Arial" w:cs="Arial"/>
          <w:sz w:val="20"/>
          <w:szCs w:val="20"/>
        </w:rPr>
        <w:t xml:space="preserve">the following renewal </w:t>
      </w:r>
      <w:proofErr w:type="gramStart"/>
      <w:r w:rsidRPr="00ED5949">
        <w:rPr>
          <w:rFonts w:ascii="Arial" w:hAnsi="Arial" w:cs="Arial"/>
          <w:sz w:val="20"/>
          <w:szCs w:val="20"/>
        </w:rPr>
        <w:t>term</w:t>
      </w:r>
      <w:proofErr w:type="gramEnd"/>
      <w:r w:rsidRPr="00ED5949">
        <w:rPr>
          <w:rFonts w:ascii="Arial" w:hAnsi="Arial" w:cs="Arial"/>
          <w:sz w:val="20"/>
          <w:szCs w:val="20"/>
        </w:rPr>
        <w:t xml:space="preserve"> and the</w:t>
      </w:r>
      <w:r w:rsidRPr="00ED5949">
        <w:rPr>
          <w:rFonts w:ascii="Arial" w:hAnsi="Arial" w:cs="Arial"/>
          <w:spacing w:val="-7"/>
          <w:sz w:val="20"/>
          <w:szCs w:val="20"/>
        </w:rPr>
        <w:t xml:space="preserve"> </w:t>
      </w:r>
      <w:r w:rsidRPr="00ED5949">
        <w:rPr>
          <w:rFonts w:ascii="Arial" w:hAnsi="Arial" w:cs="Arial"/>
          <w:sz w:val="20"/>
          <w:szCs w:val="20"/>
        </w:rPr>
        <w:t>process</w:t>
      </w:r>
      <w:r w:rsidRPr="00ED5949">
        <w:rPr>
          <w:rFonts w:ascii="Arial" w:hAnsi="Arial" w:cs="Arial"/>
          <w:spacing w:val="-6"/>
          <w:sz w:val="20"/>
          <w:szCs w:val="20"/>
        </w:rPr>
        <w:t xml:space="preserve"> </w:t>
      </w:r>
      <w:r w:rsidRPr="00ED5949">
        <w:rPr>
          <w:rFonts w:ascii="Arial" w:hAnsi="Arial" w:cs="Arial"/>
          <w:sz w:val="20"/>
          <w:szCs w:val="20"/>
        </w:rPr>
        <w:t>will</w:t>
      </w:r>
      <w:r w:rsidRPr="00ED5949">
        <w:rPr>
          <w:rFonts w:ascii="Arial" w:hAnsi="Arial" w:cs="Arial"/>
          <w:spacing w:val="-10"/>
          <w:sz w:val="20"/>
          <w:szCs w:val="20"/>
        </w:rPr>
        <w:t xml:space="preserve"> </w:t>
      </w:r>
      <w:r w:rsidRPr="00ED5949">
        <w:rPr>
          <w:rFonts w:ascii="Arial" w:hAnsi="Arial" w:cs="Arial"/>
          <w:sz w:val="20"/>
          <w:szCs w:val="20"/>
        </w:rPr>
        <w:t>start</w:t>
      </w:r>
      <w:r w:rsidRPr="00ED5949">
        <w:rPr>
          <w:rFonts w:ascii="Arial" w:hAnsi="Arial" w:cs="Arial"/>
          <w:spacing w:val="-10"/>
          <w:sz w:val="20"/>
          <w:szCs w:val="20"/>
        </w:rPr>
        <w:t xml:space="preserve"> </w:t>
      </w:r>
      <w:r w:rsidRPr="00ED5949">
        <w:rPr>
          <w:rFonts w:ascii="Arial" w:hAnsi="Arial" w:cs="Arial"/>
          <w:spacing w:val="-5"/>
          <w:sz w:val="20"/>
          <w:szCs w:val="20"/>
        </w:rPr>
        <w:t>over.</w:t>
      </w:r>
      <w:r w:rsidRPr="00ED5949">
        <w:rPr>
          <w:rFonts w:ascii="Arial" w:hAnsi="Arial" w:cs="Arial"/>
          <w:spacing w:val="-8"/>
          <w:sz w:val="20"/>
          <w:szCs w:val="20"/>
        </w:rPr>
        <w:t xml:space="preserve"> </w:t>
      </w:r>
      <w:r w:rsidRPr="00ED5949">
        <w:rPr>
          <w:rFonts w:ascii="Arial" w:hAnsi="Arial" w:cs="Arial"/>
          <w:b/>
          <w:sz w:val="20"/>
          <w:szCs w:val="20"/>
        </w:rPr>
        <w:t>Coverage</w:t>
      </w:r>
      <w:r w:rsidRPr="00ED5949">
        <w:rPr>
          <w:rFonts w:ascii="Arial" w:hAnsi="Arial" w:cs="Arial"/>
          <w:b/>
          <w:spacing w:val="-9"/>
          <w:sz w:val="20"/>
          <w:szCs w:val="20"/>
        </w:rPr>
        <w:t xml:space="preserve"> </w:t>
      </w:r>
      <w:r w:rsidRPr="00ED5949">
        <w:rPr>
          <w:rFonts w:ascii="Arial" w:hAnsi="Arial" w:cs="Arial"/>
          <w:sz w:val="20"/>
          <w:szCs w:val="20"/>
        </w:rPr>
        <w:t>must</w:t>
      </w:r>
      <w:r w:rsidRPr="00ED5949">
        <w:rPr>
          <w:rFonts w:ascii="Arial" w:hAnsi="Arial" w:cs="Arial"/>
          <w:spacing w:val="-5"/>
          <w:sz w:val="20"/>
          <w:szCs w:val="20"/>
        </w:rPr>
        <w:t xml:space="preserve"> </w:t>
      </w:r>
      <w:r w:rsidRPr="00ED5949">
        <w:rPr>
          <w:rFonts w:ascii="Arial" w:hAnsi="Arial" w:cs="Arial"/>
          <w:sz w:val="20"/>
          <w:szCs w:val="20"/>
        </w:rPr>
        <w:t>be</w:t>
      </w:r>
      <w:r w:rsidRPr="00ED5949">
        <w:rPr>
          <w:rFonts w:ascii="Arial" w:hAnsi="Arial" w:cs="Arial"/>
          <w:spacing w:val="-5"/>
          <w:sz w:val="20"/>
          <w:szCs w:val="20"/>
        </w:rPr>
        <w:t xml:space="preserve"> </w:t>
      </w:r>
      <w:r w:rsidRPr="00ED5949">
        <w:rPr>
          <w:rFonts w:ascii="Arial" w:hAnsi="Arial" w:cs="Arial"/>
          <w:sz w:val="20"/>
          <w:szCs w:val="20"/>
        </w:rPr>
        <w:t>continuous</w:t>
      </w:r>
      <w:r w:rsidRPr="00ED5949">
        <w:rPr>
          <w:rFonts w:ascii="Arial" w:hAnsi="Arial" w:cs="Arial"/>
          <w:spacing w:val="-7"/>
          <w:sz w:val="20"/>
          <w:szCs w:val="20"/>
        </w:rPr>
        <w:t xml:space="preserve"> </w:t>
      </w:r>
      <w:r w:rsidRPr="00ED5949">
        <w:rPr>
          <w:rFonts w:ascii="Arial" w:hAnsi="Arial" w:cs="Arial"/>
          <w:sz w:val="20"/>
          <w:szCs w:val="20"/>
        </w:rPr>
        <w:t>for</w:t>
      </w:r>
      <w:r w:rsidRPr="00ED5949">
        <w:rPr>
          <w:rFonts w:ascii="Arial" w:hAnsi="Arial" w:cs="Arial"/>
          <w:spacing w:val="-6"/>
          <w:sz w:val="20"/>
          <w:szCs w:val="20"/>
        </w:rPr>
        <w:t xml:space="preserve"> </w:t>
      </w:r>
      <w:r w:rsidRPr="00ED5949">
        <w:rPr>
          <w:rFonts w:ascii="Arial" w:hAnsi="Arial" w:cs="Arial"/>
          <w:sz w:val="20"/>
          <w:szCs w:val="20"/>
        </w:rPr>
        <w:t>this</w:t>
      </w:r>
      <w:r w:rsidRPr="00ED5949">
        <w:rPr>
          <w:rFonts w:ascii="Arial" w:hAnsi="Arial" w:cs="Arial"/>
          <w:spacing w:val="-7"/>
          <w:sz w:val="20"/>
          <w:szCs w:val="20"/>
        </w:rPr>
        <w:t xml:space="preserve"> </w:t>
      </w:r>
      <w:r w:rsidRPr="00ED5949">
        <w:rPr>
          <w:rFonts w:ascii="Arial" w:hAnsi="Arial" w:cs="Arial"/>
          <w:sz w:val="20"/>
          <w:szCs w:val="20"/>
        </w:rPr>
        <w:t>rule</w:t>
      </w:r>
      <w:r w:rsidRPr="00ED5949">
        <w:rPr>
          <w:rFonts w:ascii="Arial" w:hAnsi="Arial" w:cs="Arial"/>
          <w:spacing w:val="-5"/>
          <w:sz w:val="20"/>
          <w:szCs w:val="20"/>
        </w:rPr>
        <w:t xml:space="preserve"> </w:t>
      </w:r>
      <w:r w:rsidRPr="00ED5949">
        <w:rPr>
          <w:rFonts w:ascii="Arial" w:hAnsi="Arial" w:cs="Arial"/>
          <w:spacing w:val="-3"/>
          <w:sz w:val="20"/>
          <w:szCs w:val="20"/>
        </w:rPr>
        <w:t>to</w:t>
      </w:r>
      <w:r w:rsidRPr="00ED5949">
        <w:rPr>
          <w:rFonts w:ascii="Arial" w:hAnsi="Arial" w:cs="Arial"/>
          <w:spacing w:val="-4"/>
          <w:sz w:val="20"/>
          <w:szCs w:val="20"/>
        </w:rPr>
        <w:t xml:space="preserve"> </w:t>
      </w:r>
      <w:r w:rsidRPr="00ED5949">
        <w:rPr>
          <w:rFonts w:ascii="Arial" w:hAnsi="Arial" w:cs="Arial"/>
          <w:spacing w:val="-3"/>
          <w:sz w:val="20"/>
          <w:szCs w:val="20"/>
        </w:rPr>
        <w:t>apply.</w:t>
      </w:r>
      <w:r w:rsidRPr="00ED5949">
        <w:rPr>
          <w:rFonts w:ascii="Arial" w:hAnsi="Arial" w:cs="Arial"/>
          <w:spacing w:val="-7"/>
          <w:sz w:val="20"/>
          <w:szCs w:val="20"/>
        </w:rPr>
        <w:t xml:space="preserve"> </w:t>
      </w:r>
      <w:r w:rsidRPr="00ED5949">
        <w:rPr>
          <w:rFonts w:ascii="Arial" w:hAnsi="Arial" w:cs="Arial"/>
          <w:sz w:val="20"/>
          <w:szCs w:val="20"/>
        </w:rPr>
        <w:t xml:space="preserve">This rule does not apply to </w:t>
      </w:r>
      <w:r w:rsidRPr="00ED5949">
        <w:rPr>
          <w:rFonts w:ascii="Arial" w:hAnsi="Arial" w:cs="Arial"/>
          <w:b/>
          <w:sz w:val="20"/>
          <w:szCs w:val="20"/>
        </w:rPr>
        <w:t xml:space="preserve">Claims </w:t>
      </w:r>
      <w:r w:rsidRPr="00ED5949">
        <w:rPr>
          <w:rFonts w:ascii="Arial" w:hAnsi="Arial" w:cs="Arial"/>
          <w:spacing w:val="-3"/>
          <w:sz w:val="20"/>
          <w:szCs w:val="20"/>
        </w:rPr>
        <w:t>for</w:t>
      </w:r>
      <w:r w:rsidRPr="00ED5949">
        <w:rPr>
          <w:rFonts w:ascii="Arial" w:hAnsi="Arial" w:cs="Arial"/>
          <w:spacing w:val="-5"/>
          <w:sz w:val="20"/>
          <w:szCs w:val="20"/>
        </w:rPr>
        <w:t xml:space="preserve"> </w:t>
      </w:r>
      <w:r w:rsidR="007B072C">
        <w:rPr>
          <w:rFonts w:ascii="Arial" w:hAnsi="Arial" w:cs="Arial"/>
          <w:sz w:val="20"/>
          <w:szCs w:val="20"/>
        </w:rPr>
        <w:t>Preventive</w:t>
      </w:r>
      <w:r w:rsidR="003C2B2F">
        <w:rPr>
          <w:rFonts w:ascii="Arial" w:hAnsi="Arial" w:cs="Arial"/>
          <w:sz w:val="20"/>
          <w:szCs w:val="20"/>
        </w:rPr>
        <w:t xml:space="preserve"> Care</w:t>
      </w:r>
      <w:r w:rsidRPr="00ED5949">
        <w:rPr>
          <w:rFonts w:ascii="Arial" w:hAnsi="Arial" w:cs="Arial"/>
          <w:sz w:val="20"/>
          <w:szCs w:val="20"/>
        </w:rPr>
        <w:t>.</w:t>
      </w:r>
    </w:p>
    <w:p w14:paraId="74C01D14" w14:textId="77777777" w:rsidR="00874541" w:rsidRPr="00ED5949" w:rsidRDefault="00874541" w:rsidP="00874541">
      <w:pPr>
        <w:pStyle w:val="Heading1"/>
      </w:pPr>
      <w:bookmarkStart w:id="64" w:name="_Toc29989606"/>
      <w:bookmarkStart w:id="65" w:name="_Toc29992299"/>
      <w:bookmarkStart w:id="66" w:name="_Toc29992392"/>
      <w:bookmarkStart w:id="67" w:name="_Toc29996358"/>
      <w:r w:rsidRPr="00ED5949">
        <w:t>PART IV – EXCLUSIONS</w:t>
      </w:r>
      <w:bookmarkEnd w:id="64"/>
      <w:bookmarkEnd w:id="65"/>
      <w:bookmarkEnd w:id="66"/>
      <w:bookmarkEnd w:id="67"/>
    </w:p>
    <w:p w14:paraId="092882ED" w14:textId="77777777" w:rsidR="004F48E0" w:rsidRPr="00ED5949" w:rsidRDefault="004F48E0" w:rsidP="00874541">
      <w:pPr>
        <w:pStyle w:val="BodyText"/>
        <w:ind w:left="217" w:right="-14"/>
        <w:jc w:val="both"/>
        <w:rPr>
          <w:rFonts w:ascii="Arial" w:hAnsi="Arial" w:cs="Arial"/>
          <w:sz w:val="20"/>
          <w:szCs w:val="20"/>
        </w:rPr>
      </w:pPr>
    </w:p>
    <w:p w14:paraId="72337EE8" w14:textId="77777777" w:rsidR="00874541" w:rsidRPr="00ED5949" w:rsidRDefault="00874541" w:rsidP="00404DAA">
      <w:pPr>
        <w:pStyle w:val="BodyText"/>
        <w:ind w:left="217" w:right="-14"/>
        <w:jc w:val="both"/>
        <w:rPr>
          <w:rFonts w:ascii="Arial" w:hAnsi="Arial" w:cs="Arial"/>
          <w:sz w:val="20"/>
          <w:szCs w:val="20"/>
        </w:rPr>
      </w:pPr>
      <w:r w:rsidRPr="00ED5949">
        <w:rPr>
          <w:rFonts w:ascii="Arial" w:hAnsi="Arial" w:cs="Arial"/>
          <w:sz w:val="20"/>
          <w:szCs w:val="20"/>
        </w:rPr>
        <w:t>Please</w:t>
      </w:r>
      <w:r w:rsidRPr="00ED5949">
        <w:rPr>
          <w:rFonts w:ascii="Arial" w:hAnsi="Arial" w:cs="Arial"/>
          <w:spacing w:val="-9"/>
          <w:sz w:val="20"/>
          <w:szCs w:val="20"/>
        </w:rPr>
        <w:t xml:space="preserve"> </w:t>
      </w:r>
      <w:r w:rsidRPr="00ED5949">
        <w:rPr>
          <w:rFonts w:ascii="Arial" w:hAnsi="Arial" w:cs="Arial"/>
          <w:sz w:val="20"/>
          <w:szCs w:val="20"/>
        </w:rPr>
        <w:t>read</w:t>
      </w:r>
      <w:r w:rsidRPr="00ED5949">
        <w:rPr>
          <w:rFonts w:ascii="Arial" w:hAnsi="Arial" w:cs="Arial"/>
          <w:spacing w:val="-10"/>
          <w:sz w:val="20"/>
          <w:szCs w:val="20"/>
        </w:rPr>
        <w:t xml:space="preserve"> </w:t>
      </w:r>
      <w:r w:rsidRPr="00ED5949">
        <w:rPr>
          <w:rFonts w:ascii="Arial" w:hAnsi="Arial" w:cs="Arial"/>
          <w:sz w:val="20"/>
          <w:szCs w:val="20"/>
        </w:rPr>
        <w:t>the</w:t>
      </w:r>
      <w:r w:rsidRPr="00ED5949">
        <w:rPr>
          <w:rFonts w:ascii="Arial" w:hAnsi="Arial" w:cs="Arial"/>
          <w:spacing w:val="-12"/>
          <w:sz w:val="20"/>
          <w:szCs w:val="20"/>
        </w:rPr>
        <w:t xml:space="preserve"> </w:t>
      </w:r>
      <w:r w:rsidRPr="00ED5949">
        <w:rPr>
          <w:rFonts w:ascii="Arial" w:hAnsi="Arial" w:cs="Arial"/>
          <w:sz w:val="20"/>
          <w:szCs w:val="20"/>
        </w:rPr>
        <w:t>following</w:t>
      </w:r>
      <w:r w:rsidRPr="00ED5949">
        <w:rPr>
          <w:rFonts w:ascii="Arial" w:hAnsi="Arial" w:cs="Arial"/>
          <w:spacing w:val="-10"/>
          <w:sz w:val="20"/>
          <w:szCs w:val="20"/>
        </w:rPr>
        <w:t xml:space="preserve"> </w:t>
      </w:r>
      <w:r w:rsidRPr="00ED5949">
        <w:rPr>
          <w:rFonts w:ascii="Arial" w:hAnsi="Arial" w:cs="Arial"/>
          <w:sz w:val="20"/>
          <w:szCs w:val="20"/>
        </w:rPr>
        <w:t>exclusions</w:t>
      </w:r>
      <w:r w:rsidRPr="00ED5949">
        <w:rPr>
          <w:rFonts w:ascii="Arial" w:hAnsi="Arial" w:cs="Arial"/>
          <w:spacing w:val="-10"/>
          <w:sz w:val="20"/>
          <w:szCs w:val="20"/>
        </w:rPr>
        <w:t xml:space="preserve"> </w:t>
      </w:r>
      <w:r w:rsidRPr="00ED5949">
        <w:rPr>
          <w:rFonts w:ascii="Arial" w:hAnsi="Arial" w:cs="Arial"/>
          <w:spacing w:val="-3"/>
          <w:sz w:val="20"/>
          <w:szCs w:val="20"/>
        </w:rPr>
        <w:t>carefully.</w:t>
      </w:r>
      <w:r w:rsidRPr="00ED5949">
        <w:rPr>
          <w:rFonts w:ascii="Arial" w:hAnsi="Arial" w:cs="Arial"/>
          <w:spacing w:val="-13"/>
          <w:sz w:val="20"/>
          <w:szCs w:val="20"/>
        </w:rPr>
        <w:t xml:space="preserve"> </w:t>
      </w:r>
      <w:r w:rsidRPr="00ED5949">
        <w:rPr>
          <w:rFonts w:ascii="Arial" w:hAnsi="Arial" w:cs="Arial"/>
          <w:sz w:val="20"/>
          <w:szCs w:val="20"/>
        </w:rPr>
        <w:t>If</w:t>
      </w:r>
      <w:r w:rsidRPr="00ED5949">
        <w:rPr>
          <w:rFonts w:ascii="Arial" w:hAnsi="Arial" w:cs="Arial"/>
          <w:spacing w:val="-10"/>
          <w:sz w:val="20"/>
          <w:szCs w:val="20"/>
        </w:rPr>
        <w:t xml:space="preserve"> </w:t>
      </w:r>
      <w:r w:rsidRPr="00ED5949">
        <w:rPr>
          <w:rFonts w:ascii="Arial" w:hAnsi="Arial" w:cs="Arial"/>
          <w:sz w:val="20"/>
          <w:szCs w:val="20"/>
        </w:rPr>
        <w:t>an</w:t>
      </w:r>
      <w:r w:rsidRPr="00ED5949">
        <w:rPr>
          <w:rFonts w:ascii="Arial" w:hAnsi="Arial" w:cs="Arial"/>
          <w:spacing w:val="-13"/>
          <w:sz w:val="20"/>
          <w:szCs w:val="20"/>
        </w:rPr>
        <w:t xml:space="preserve"> </w:t>
      </w:r>
      <w:r w:rsidRPr="00ED5949">
        <w:rPr>
          <w:rFonts w:ascii="Arial" w:hAnsi="Arial" w:cs="Arial"/>
          <w:sz w:val="20"/>
          <w:szCs w:val="20"/>
        </w:rPr>
        <w:t>exclusion</w:t>
      </w:r>
      <w:r w:rsidRPr="00ED5949">
        <w:rPr>
          <w:rFonts w:ascii="Arial" w:hAnsi="Arial" w:cs="Arial"/>
          <w:spacing w:val="-10"/>
          <w:sz w:val="20"/>
          <w:szCs w:val="20"/>
        </w:rPr>
        <w:t xml:space="preserve"> </w:t>
      </w:r>
      <w:r w:rsidRPr="00ED5949">
        <w:rPr>
          <w:rFonts w:ascii="Arial" w:hAnsi="Arial" w:cs="Arial"/>
          <w:sz w:val="20"/>
          <w:szCs w:val="20"/>
        </w:rPr>
        <w:t>applies,</w:t>
      </w:r>
      <w:r w:rsidRPr="00ED5949">
        <w:rPr>
          <w:rFonts w:ascii="Arial" w:hAnsi="Arial" w:cs="Arial"/>
          <w:spacing w:val="-12"/>
          <w:sz w:val="20"/>
          <w:szCs w:val="20"/>
        </w:rPr>
        <w:t xml:space="preserve"> </w:t>
      </w:r>
      <w:proofErr w:type="gramStart"/>
      <w:r w:rsidR="00725160"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pacing w:val="-12"/>
          <w:sz w:val="20"/>
          <w:szCs w:val="20"/>
        </w:rPr>
        <w:t xml:space="preserve"> </w:t>
      </w:r>
      <w:r w:rsidRPr="00ED5949">
        <w:rPr>
          <w:rFonts w:ascii="Arial" w:hAnsi="Arial" w:cs="Arial"/>
          <w:sz w:val="20"/>
          <w:szCs w:val="20"/>
        </w:rPr>
        <w:t>will</w:t>
      </w:r>
      <w:r w:rsidRPr="00ED5949">
        <w:rPr>
          <w:rFonts w:ascii="Arial" w:hAnsi="Arial" w:cs="Arial"/>
          <w:spacing w:val="-10"/>
          <w:sz w:val="20"/>
          <w:szCs w:val="20"/>
        </w:rPr>
        <w:t xml:space="preserve"> </w:t>
      </w:r>
      <w:r w:rsidRPr="00ED5949">
        <w:rPr>
          <w:rFonts w:ascii="Arial" w:hAnsi="Arial" w:cs="Arial"/>
          <w:sz w:val="20"/>
          <w:szCs w:val="20"/>
        </w:rPr>
        <w:t>not</w:t>
      </w:r>
      <w:r w:rsidRPr="00ED5949">
        <w:rPr>
          <w:rFonts w:ascii="Arial" w:hAnsi="Arial" w:cs="Arial"/>
          <w:spacing w:val="-9"/>
          <w:sz w:val="20"/>
          <w:szCs w:val="20"/>
        </w:rPr>
        <w:t xml:space="preserve"> </w:t>
      </w:r>
      <w:r w:rsidRPr="00ED5949">
        <w:rPr>
          <w:rFonts w:ascii="Arial" w:hAnsi="Arial" w:cs="Arial"/>
          <w:sz w:val="20"/>
          <w:szCs w:val="20"/>
        </w:rPr>
        <w:t>provide</w:t>
      </w:r>
      <w:r w:rsidRPr="00ED5949">
        <w:rPr>
          <w:rFonts w:ascii="Arial" w:hAnsi="Arial" w:cs="Arial"/>
          <w:spacing w:val="-12"/>
          <w:sz w:val="20"/>
          <w:szCs w:val="20"/>
        </w:rPr>
        <w:t xml:space="preserve"> </w:t>
      </w:r>
      <w:r w:rsidRPr="00ED5949">
        <w:rPr>
          <w:rFonts w:ascii="Arial" w:hAnsi="Arial" w:cs="Arial"/>
          <w:b/>
          <w:sz w:val="20"/>
          <w:szCs w:val="20"/>
        </w:rPr>
        <w:t>Coverage</w:t>
      </w:r>
      <w:r w:rsidRPr="00ED5949">
        <w:rPr>
          <w:rFonts w:ascii="Arial" w:hAnsi="Arial" w:cs="Arial"/>
          <w:b/>
          <w:spacing w:val="-9"/>
          <w:sz w:val="20"/>
          <w:szCs w:val="20"/>
        </w:rPr>
        <w:t xml:space="preserve"> </w:t>
      </w:r>
      <w:r w:rsidRPr="00ED5949">
        <w:rPr>
          <w:rFonts w:ascii="Arial" w:hAnsi="Arial" w:cs="Arial"/>
          <w:sz w:val="20"/>
          <w:szCs w:val="20"/>
        </w:rPr>
        <w:t>under</w:t>
      </w:r>
      <w:r w:rsidRPr="00ED5949">
        <w:rPr>
          <w:rFonts w:ascii="Arial" w:hAnsi="Arial" w:cs="Arial"/>
          <w:spacing w:val="-12"/>
          <w:sz w:val="20"/>
          <w:szCs w:val="20"/>
        </w:rPr>
        <w:t xml:space="preserve"> </w:t>
      </w:r>
      <w:r w:rsidRPr="00ED5949">
        <w:rPr>
          <w:rFonts w:ascii="Arial" w:hAnsi="Arial" w:cs="Arial"/>
          <w:sz w:val="20"/>
          <w:szCs w:val="20"/>
        </w:rPr>
        <w:t>this</w:t>
      </w:r>
      <w:r w:rsidRPr="00ED5949">
        <w:rPr>
          <w:rFonts w:ascii="Arial" w:hAnsi="Arial" w:cs="Arial"/>
          <w:spacing w:val="-11"/>
          <w:sz w:val="20"/>
          <w:szCs w:val="20"/>
        </w:rPr>
        <w:t xml:space="preserve"> </w:t>
      </w:r>
      <w:r w:rsidR="00CA1BE6" w:rsidRPr="00CA1BE6">
        <w:rPr>
          <w:rFonts w:ascii="Arial" w:hAnsi="Arial" w:cs="Arial"/>
          <w:b/>
          <w:spacing w:val="-11"/>
          <w:sz w:val="20"/>
          <w:szCs w:val="20"/>
        </w:rPr>
        <w:t>P</w:t>
      </w:r>
      <w:r w:rsidRPr="00CA1BE6">
        <w:rPr>
          <w:rFonts w:ascii="Arial" w:hAnsi="Arial" w:cs="Arial"/>
          <w:b/>
          <w:sz w:val="20"/>
          <w:szCs w:val="20"/>
        </w:rPr>
        <w:t>olicy</w:t>
      </w:r>
      <w:r w:rsidRPr="00ED5949">
        <w:rPr>
          <w:rFonts w:ascii="Arial" w:hAnsi="Arial" w:cs="Arial"/>
          <w:sz w:val="20"/>
          <w:szCs w:val="20"/>
        </w:rPr>
        <w:t xml:space="preserve"> and </w:t>
      </w:r>
      <w:r w:rsidRPr="00ED5949">
        <w:rPr>
          <w:rFonts w:ascii="Arial" w:hAnsi="Arial" w:cs="Arial"/>
          <w:b/>
          <w:sz w:val="20"/>
          <w:szCs w:val="20"/>
        </w:rPr>
        <w:t>You</w:t>
      </w:r>
      <w:r w:rsidRPr="00ED5949">
        <w:rPr>
          <w:rFonts w:ascii="Arial" w:hAnsi="Arial" w:cs="Arial"/>
          <w:sz w:val="20"/>
          <w:szCs w:val="20"/>
        </w:rPr>
        <w:t xml:space="preserve"> will not be reimbursed for any cost of </w:t>
      </w:r>
      <w:r w:rsidRPr="00ED5949">
        <w:rPr>
          <w:rFonts w:ascii="Arial" w:hAnsi="Arial" w:cs="Arial"/>
          <w:b/>
          <w:spacing w:val="-4"/>
          <w:sz w:val="20"/>
          <w:szCs w:val="20"/>
        </w:rPr>
        <w:t xml:space="preserve">Treatment </w:t>
      </w:r>
      <w:r w:rsidRPr="00ED5949">
        <w:rPr>
          <w:rFonts w:ascii="Arial" w:hAnsi="Arial" w:cs="Arial"/>
          <w:b/>
          <w:sz w:val="20"/>
          <w:szCs w:val="20"/>
        </w:rPr>
        <w:t>You</w:t>
      </w:r>
      <w:r w:rsidRPr="00ED5949">
        <w:rPr>
          <w:rFonts w:ascii="Arial" w:hAnsi="Arial" w:cs="Arial"/>
          <w:sz w:val="20"/>
          <w:szCs w:val="20"/>
        </w:rPr>
        <w:t xml:space="preserve"> </w:t>
      </w:r>
      <w:r w:rsidRPr="00ED5949">
        <w:rPr>
          <w:rFonts w:ascii="Arial" w:hAnsi="Arial" w:cs="Arial"/>
          <w:spacing w:val="-3"/>
          <w:sz w:val="20"/>
          <w:szCs w:val="20"/>
        </w:rPr>
        <w:t xml:space="preserve">have </w:t>
      </w:r>
      <w:r w:rsidRPr="00ED5949">
        <w:rPr>
          <w:rFonts w:ascii="Arial" w:hAnsi="Arial" w:cs="Arial"/>
          <w:sz w:val="20"/>
          <w:szCs w:val="20"/>
        </w:rPr>
        <w:t xml:space="preserve">paid </w:t>
      </w:r>
      <w:r w:rsidRPr="00ED5949">
        <w:rPr>
          <w:rFonts w:ascii="Arial" w:hAnsi="Arial" w:cs="Arial"/>
          <w:spacing w:val="-7"/>
          <w:sz w:val="20"/>
          <w:szCs w:val="20"/>
        </w:rPr>
        <w:t xml:space="preserve">for. </w:t>
      </w:r>
      <w:r w:rsidR="00EC1408" w:rsidRPr="008712E6">
        <w:rPr>
          <w:rFonts w:ascii="Arial" w:hAnsi="Arial" w:cs="Arial"/>
          <w:b/>
          <w:spacing w:val="-4"/>
          <w:sz w:val="20"/>
          <w:szCs w:val="20"/>
        </w:rPr>
        <w:t>W</w:t>
      </w:r>
      <w:r w:rsidRPr="008712E6">
        <w:rPr>
          <w:rFonts w:ascii="Arial" w:hAnsi="Arial" w:cs="Arial"/>
          <w:b/>
          <w:spacing w:val="-4"/>
          <w:sz w:val="20"/>
          <w:szCs w:val="20"/>
        </w:rPr>
        <w:t>e</w:t>
      </w:r>
      <w:r w:rsidRPr="00ED5949">
        <w:rPr>
          <w:rFonts w:ascii="Arial" w:hAnsi="Arial" w:cs="Arial"/>
          <w:spacing w:val="-4"/>
          <w:sz w:val="20"/>
          <w:szCs w:val="20"/>
        </w:rPr>
        <w:t xml:space="preserve"> </w:t>
      </w:r>
      <w:r w:rsidRPr="00ED5949">
        <w:rPr>
          <w:rFonts w:ascii="Arial" w:hAnsi="Arial" w:cs="Arial"/>
          <w:sz w:val="20"/>
          <w:szCs w:val="20"/>
        </w:rPr>
        <w:t>do not cover:</w:t>
      </w:r>
    </w:p>
    <w:p w14:paraId="46A91DB3" w14:textId="2B664B48" w:rsidR="002B216C" w:rsidRPr="00ED5949" w:rsidRDefault="00874541" w:rsidP="002B216C">
      <w:pPr>
        <w:pStyle w:val="ListParagraph"/>
        <w:numPr>
          <w:ilvl w:val="0"/>
          <w:numId w:val="9"/>
        </w:numPr>
        <w:tabs>
          <w:tab w:val="left" w:pos="578"/>
        </w:tabs>
        <w:ind w:right="-14"/>
        <w:jc w:val="both"/>
        <w:rPr>
          <w:rFonts w:ascii="Arial" w:hAnsi="Arial" w:cs="Arial"/>
          <w:b/>
          <w:sz w:val="20"/>
          <w:szCs w:val="20"/>
        </w:rPr>
      </w:pPr>
      <w:r w:rsidRPr="00ED5949">
        <w:rPr>
          <w:rFonts w:ascii="Arial" w:hAnsi="Arial" w:cs="Arial"/>
          <w:b/>
          <w:sz w:val="20"/>
          <w:szCs w:val="20"/>
        </w:rPr>
        <w:lastRenderedPageBreak/>
        <w:t>Pre-existing Conditions</w:t>
      </w:r>
      <w:r w:rsidRPr="00ED5949">
        <w:rPr>
          <w:rFonts w:ascii="Arial" w:hAnsi="Arial" w:cs="Arial"/>
          <w:sz w:val="20"/>
          <w:szCs w:val="20"/>
        </w:rPr>
        <w:t xml:space="preserve">. </w:t>
      </w:r>
      <w:bookmarkStart w:id="68" w:name="_Hlk212543126"/>
      <w:r w:rsidR="002B216C" w:rsidRPr="0026485C">
        <w:rPr>
          <w:rFonts w:ascii="Arial" w:hAnsi="Arial" w:cs="Arial"/>
          <w:sz w:val="20"/>
          <w:szCs w:val="20"/>
        </w:rPr>
        <w:t xml:space="preserve">This exclusion does not apply to any curable </w:t>
      </w:r>
      <w:r w:rsidR="002B216C" w:rsidRPr="0026485C">
        <w:rPr>
          <w:rFonts w:ascii="Arial" w:hAnsi="Arial" w:cs="Arial"/>
          <w:b/>
          <w:bCs/>
          <w:sz w:val="20"/>
          <w:szCs w:val="20"/>
        </w:rPr>
        <w:t>Pre-Existing Conditions</w:t>
      </w:r>
      <w:r w:rsidR="002B216C" w:rsidRPr="0026485C">
        <w:rPr>
          <w:rFonts w:ascii="Arial" w:hAnsi="Arial" w:cs="Arial"/>
          <w:sz w:val="20"/>
          <w:szCs w:val="20"/>
        </w:rPr>
        <w:t xml:space="preserve"> once they are deemed </w:t>
      </w:r>
      <w:r w:rsidR="002B216C" w:rsidRPr="0026485C">
        <w:rPr>
          <w:rFonts w:ascii="Arial" w:hAnsi="Arial" w:cs="Arial"/>
          <w:b/>
          <w:bCs/>
          <w:sz w:val="20"/>
          <w:szCs w:val="20"/>
        </w:rPr>
        <w:t xml:space="preserve">Cured, </w:t>
      </w:r>
      <w:r w:rsidR="002B216C" w:rsidRPr="0026485C">
        <w:rPr>
          <w:rFonts w:ascii="Arial" w:hAnsi="Arial" w:cs="Arial"/>
          <w:sz w:val="20"/>
          <w:szCs w:val="20"/>
        </w:rPr>
        <w:t xml:space="preserve">as described in this </w:t>
      </w:r>
      <w:r w:rsidR="002B216C" w:rsidRPr="0026485C">
        <w:rPr>
          <w:rFonts w:ascii="Arial" w:hAnsi="Arial" w:cs="Arial"/>
          <w:b/>
          <w:bCs/>
          <w:sz w:val="20"/>
          <w:szCs w:val="20"/>
        </w:rPr>
        <w:t>Policy’s Benefits</w:t>
      </w:r>
      <w:r w:rsidR="002B216C" w:rsidRPr="0026485C">
        <w:rPr>
          <w:rFonts w:ascii="Arial" w:hAnsi="Arial" w:cs="Arial"/>
          <w:sz w:val="20"/>
          <w:szCs w:val="20"/>
        </w:rPr>
        <w:t xml:space="preserve"> provision</w:t>
      </w:r>
      <w:bookmarkEnd w:id="68"/>
      <w:r w:rsidR="002B216C">
        <w:rPr>
          <w:rFonts w:ascii="Arial" w:hAnsi="Arial" w:cs="Arial"/>
          <w:sz w:val="20"/>
          <w:szCs w:val="20"/>
        </w:rPr>
        <w:t>.</w:t>
      </w:r>
    </w:p>
    <w:p w14:paraId="04DA9CA4" w14:textId="6DB4478B" w:rsidR="002B216C" w:rsidRDefault="002B216C" w:rsidP="002B216C">
      <w:pPr>
        <w:pStyle w:val="ListParagraph"/>
        <w:numPr>
          <w:ilvl w:val="0"/>
          <w:numId w:val="9"/>
        </w:numPr>
        <w:tabs>
          <w:tab w:val="left" w:pos="1299"/>
        </w:tabs>
        <w:ind w:right="-14"/>
        <w:jc w:val="both"/>
        <w:rPr>
          <w:rFonts w:ascii="Arial" w:hAnsi="Arial" w:cs="Arial"/>
          <w:sz w:val="20"/>
          <w:szCs w:val="20"/>
        </w:rPr>
      </w:pPr>
      <w:r w:rsidRPr="00670043">
        <w:rPr>
          <w:rFonts w:ascii="Arial" w:hAnsi="Arial" w:cs="Arial"/>
          <w:sz w:val="20"/>
          <w:szCs w:val="20"/>
        </w:rPr>
        <w:t xml:space="preserve">Veterinary </w:t>
      </w:r>
      <w:bookmarkStart w:id="69" w:name="_Hlk212559935"/>
      <w:r w:rsidR="00670043" w:rsidRPr="00670043">
        <w:rPr>
          <w:rFonts w:ascii="Arial" w:hAnsi="Arial" w:cs="Arial"/>
          <w:sz w:val="20"/>
          <w:szCs w:val="20"/>
        </w:rPr>
        <w:t>e</w:t>
      </w:r>
      <w:r w:rsidRPr="00670043">
        <w:rPr>
          <w:rFonts w:ascii="Arial" w:hAnsi="Arial" w:cs="Arial"/>
          <w:sz w:val="20"/>
          <w:szCs w:val="20"/>
        </w:rPr>
        <w:t>xpenses</w:t>
      </w:r>
      <w:r w:rsidRPr="00316F67">
        <w:rPr>
          <w:rFonts w:ascii="Arial" w:hAnsi="Arial" w:cs="Arial"/>
          <w:sz w:val="20"/>
          <w:szCs w:val="20"/>
        </w:rPr>
        <w:t xml:space="preserve"> </w:t>
      </w:r>
      <w:bookmarkStart w:id="70" w:name="_Hlk212543475"/>
      <w:r w:rsidRPr="00316F67">
        <w:rPr>
          <w:rFonts w:ascii="Arial" w:hAnsi="Arial" w:cs="Arial"/>
          <w:sz w:val="20"/>
          <w:szCs w:val="20"/>
        </w:rPr>
        <w:t xml:space="preserve">or </w:t>
      </w:r>
      <w:r w:rsidRPr="00316F67">
        <w:rPr>
          <w:rFonts w:ascii="Arial" w:hAnsi="Arial" w:cs="Arial"/>
          <w:b/>
          <w:bCs/>
          <w:sz w:val="20"/>
          <w:szCs w:val="20"/>
        </w:rPr>
        <w:t>Treatment</w:t>
      </w:r>
      <w:r w:rsidRPr="00316F67">
        <w:rPr>
          <w:rFonts w:ascii="Arial" w:hAnsi="Arial" w:cs="Arial"/>
          <w:sz w:val="20"/>
          <w:szCs w:val="20"/>
        </w:rPr>
        <w:t xml:space="preserve"> related to, provided in connection with, or resulting directly or indirectly from, a </w:t>
      </w:r>
      <w:r w:rsidRPr="00316F67">
        <w:rPr>
          <w:rFonts w:ascii="Arial" w:hAnsi="Arial" w:cs="Arial"/>
          <w:b/>
          <w:bCs/>
          <w:sz w:val="20"/>
          <w:szCs w:val="20"/>
        </w:rPr>
        <w:t>Pre-Existing Condition</w:t>
      </w:r>
      <w:bookmarkEnd w:id="69"/>
      <w:bookmarkEnd w:id="70"/>
      <w:r w:rsidRPr="00316F67">
        <w:rPr>
          <w:rFonts w:ascii="Arial" w:hAnsi="Arial" w:cs="Arial"/>
          <w:sz w:val="20"/>
          <w:szCs w:val="20"/>
        </w:rPr>
        <w:t>.</w:t>
      </w:r>
    </w:p>
    <w:p w14:paraId="51B7F081" w14:textId="2F50AE3E" w:rsidR="002B216C" w:rsidRDefault="002B216C" w:rsidP="002B216C">
      <w:pPr>
        <w:pStyle w:val="ListParagraph"/>
        <w:numPr>
          <w:ilvl w:val="0"/>
          <w:numId w:val="9"/>
        </w:numPr>
        <w:tabs>
          <w:tab w:val="left" w:pos="1299"/>
        </w:tabs>
        <w:ind w:right="-14"/>
        <w:jc w:val="both"/>
        <w:rPr>
          <w:rFonts w:ascii="Arial" w:hAnsi="Arial" w:cs="Arial"/>
          <w:sz w:val="20"/>
          <w:szCs w:val="20"/>
        </w:rPr>
      </w:pPr>
      <w:r w:rsidRPr="00670043">
        <w:rPr>
          <w:rFonts w:ascii="Arial" w:hAnsi="Arial" w:cs="Arial"/>
          <w:bCs/>
          <w:sz w:val="20"/>
          <w:szCs w:val="20"/>
        </w:rPr>
        <w:t xml:space="preserve">Veterinary </w:t>
      </w:r>
      <w:r w:rsidR="00670043" w:rsidRPr="00670043">
        <w:rPr>
          <w:rFonts w:ascii="Arial" w:hAnsi="Arial" w:cs="Arial"/>
          <w:bCs/>
          <w:sz w:val="20"/>
          <w:szCs w:val="20"/>
        </w:rPr>
        <w:t>e</w:t>
      </w:r>
      <w:r w:rsidRPr="00670043">
        <w:rPr>
          <w:rFonts w:ascii="Arial" w:hAnsi="Arial" w:cs="Arial"/>
          <w:bCs/>
          <w:sz w:val="20"/>
          <w:szCs w:val="20"/>
        </w:rPr>
        <w:t>xpenses</w:t>
      </w:r>
      <w:r w:rsidRPr="00316F67">
        <w:rPr>
          <w:rFonts w:ascii="Arial" w:hAnsi="Arial" w:cs="Arial"/>
          <w:b/>
          <w:sz w:val="20"/>
          <w:szCs w:val="20"/>
        </w:rPr>
        <w:t xml:space="preserve"> </w:t>
      </w:r>
      <w:bookmarkStart w:id="71" w:name="_Hlk212543512"/>
      <w:r w:rsidRPr="00316F67">
        <w:rPr>
          <w:rFonts w:ascii="Arial" w:hAnsi="Arial" w:cs="Arial"/>
          <w:sz w:val="20"/>
          <w:szCs w:val="20"/>
        </w:rPr>
        <w:t>or</w:t>
      </w:r>
      <w:r w:rsidRPr="00316F67">
        <w:rPr>
          <w:rFonts w:ascii="Arial" w:hAnsi="Arial" w:cs="Arial"/>
          <w:b/>
          <w:sz w:val="20"/>
          <w:szCs w:val="20"/>
        </w:rPr>
        <w:t xml:space="preserve"> Treatment</w:t>
      </w:r>
      <w:r w:rsidRPr="00316F67">
        <w:rPr>
          <w:rFonts w:ascii="Arial" w:hAnsi="Arial" w:cs="Arial"/>
          <w:sz w:val="20"/>
          <w:szCs w:val="20"/>
        </w:rPr>
        <w:t xml:space="preserve"> for a specific type of cancer if the covered </w:t>
      </w:r>
      <w:r w:rsidRPr="00316F67">
        <w:rPr>
          <w:rFonts w:ascii="Arial" w:hAnsi="Arial" w:cs="Arial"/>
          <w:b/>
          <w:sz w:val="20"/>
          <w:szCs w:val="20"/>
        </w:rPr>
        <w:t>Pet</w:t>
      </w:r>
      <w:r w:rsidRPr="00316F67">
        <w:rPr>
          <w:rFonts w:ascii="Arial" w:hAnsi="Arial" w:cs="Arial"/>
          <w:sz w:val="20"/>
          <w:szCs w:val="20"/>
        </w:rPr>
        <w:t xml:space="preserve"> has received a diagnosis of the same type of cancer at any time prior to the </w:t>
      </w:r>
      <w:r w:rsidRPr="00316F67">
        <w:rPr>
          <w:rFonts w:ascii="Arial" w:hAnsi="Arial" w:cs="Arial"/>
          <w:b/>
          <w:sz w:val="20"/>
          <w:szCs w:val="20"/>
        </w:rPr>
        <w:t>Pet’s Original Start Date</w:t>
      </w:r>
      <w:r w:rsidRPr="00316F67">
        <w:rPr>
          <w:rFonts w:ascii="Arial" w:hAnsi="Arial" w:cs="Arial"/>
          <w:sz w:val="20"/>
          <w:szCs w:val="20"/>
        </w:rPr>
        <w:t xml:space="preserve"> or prior to the end of any applicable </w:t>
      </w:r>
      <w:r w:rsidRPr="00316F67">
        <w:rPr>
          <w:rFonts w:ascii="Arial" w:hAnsi="Arial" w:cs="Arial"/>
          <w:b/>
          <w:sz w:val="20"/>
          <w:szCs w:val="20"/>
        </w:rPr>
        <w:t>Waiting Period</w:t>
      </w:r>
      <w:r w:rsidRPr="00316F67">
        <w:rPr>
          <w:rFonts w:ascii="Arial" w:hAnsi="Arial" w:cs="Arial"/>
          <w:sz w:val="20"/>
          <w:szCs w:val="20"/>
        </w:rPr>
        <w:t>, regardless of whether the subsequent diagnosis of the same type of cancer is related to the prior diagnosis of the same type of cancer</w:t>
      </w:r>
      <w:bookmarkEnd w:id="71"/>
      <w:r w:rsidRPr="00316F67">
        <w:rPr>
          <w:rFonts w:ascii="Arial" w:hAnsi="Arial" w:cs="Arial"/>
          <w:sz w:val="20"/>
          <w:szCs w:val="20"/>
        </w:rPr>
        <w:t>.</w:t>
      </w:r>
    </w:p>
    <w:p w14:paraId="18927628" w14:textId="41A8F1D9" w:rsidR="002B216C" w:rsidRPr="004B2577" w:rsidRDefault="002B216C" w:rsidP="002B216C">
      <w:pPr>
        <w:pStyle w:val="ListParagraph"/>
        <w:numPr>
          <w:ilvl w:val="0"/>
          <w:numId w:val="9"/>
        </w:numPr>
        <w:tabs>
          <w:tab w:val="left" w:pos="1299"/>
        </w:tabs>
        <w:ind w:right="-14"/>
        <w:jc w:val="both"/>
        <w:rPr>
          <w:rFonts w:ascii="Arial" w:hAnsi="Arial" w:cs="Arial"/>
          <w:sz w:val="20"/>
          <w:szCs w:val="20"/>
        </w:rPr>
      </w:pPr>
      <w:bookmarkStart w:id="72" w:name="_Hlk212559997"/>
      <w:r w:rsidRPr="00670043">
        <w:rPr>
          <w:rFonts w:ascii="Arial" w:hAnsi="Arial" w:cs="Arial"/>
          <w:sz w:val="20"/>
          <w:szCs w:val="20"/>
        </w:rPr>
        <w:t xml:space="preserve">Veterinary </w:t>
      </w:r>
      <w:bookmarkStart w:id="73" w:name="_Hlk212556604"/>
      <w:r w:rsidR="00670043" w:rsidRPr="00670043">
        <w:rPr>
          <w:rFonts w:ascii="Arial" w:hAnsi="Arial" w:cs="Arial"/>
          <w:sz w:val="20"/>
          <w:szCs w:val="20"/>
        </w:rPr>
        <w:t>e</w:t>
      </w:r>
      <w:r w:rsidRPr="00670043">
        <w:rPr>
          <w:rFonts w:ascii="Arial" w:hAnsi="Arial" w:cs="Arial"/>
          <w:sz w:val="20"/>
          <w:szCs w:val="20"/>
        </w:rPr>
        <w:t>xpenses</w:t>
      </w:r>
      <w:r>
        <w:rPr>
          <w:rFonts w:ascii="Arial" w:hAnsi="Arial" w:cs="Arial"/>
          <w:sz w:val="20"/>
          <w:szCs w:val="20"/>
        </w:rPr>
        <w:t xml:space="preserve"> </w:t>
      </w:r>
      <w:bookmarkStart w:id="74" w:name="_Hlk212543561"/>
      <w:r>
        <w:rPr>
          <w:rFonts w:ascii="Arial" w:hAnsi="Arial" w:cs="Arial"/>
          <w:sz w:val="20"/>
          <w:szCs w:val="20"/>
        </w:rPr>
        <w:t xml:space="preserve">or </w:t>
      </w:r>
      <w:r>
        <w:rPr>
          <w:rFonts w:ascii="Arial" w:hAnsi="Arial" w:cs="Arial"/>
          <w:b/>
          <w:bCs/>
          <w:sz w:val="20"/>
          <w:szCs w:val="20"/>
        </w:rPr>
        <w:t>Treatment</w:t>
      </w:r>
      <w:r>
        <w:rPr>
          <w:rFonts w:ascii="Arial" w:hAnsi="Arial" w:cs="Arial"/>
          <w:sz w:val="20"/>
          <w:szCs w:val="20"/>
        </w:rPr>
        <w:t xml:space="preserve"> for any </w:t>
      </w:r>
      <w:r>
        <w:rPr>
          <w:rFonts w:ascii="Arial" w:hAnsi="Arial" w:cs="Arial"/>
          <w:b/>
          <w:bCs/>
          <w:sz w:val="20"/>
          <w:szCs w:val="20"/>
        </w:rPr>
        <w:t>l</w:t>
      </w:r>
      <w:r w:rsidRPr="008409BD">
        <w:rPr>
          <w:rFonts w:ascii="Arial" w:hAnsi="Arial" w:cs="Arial"/>
          <w:b/>
          <w:bCs/>
          <w:sz w:val="20"/>
          <w:szCs w:val="20"/>
        </w:rPr>
        <w:t>igament and knee condition</w:t>
      </w:r>
      <w:r w:rsidRPr="00485E4D">
        <w:rPr>
          <w:rFonts w:ascii="Arial" w:hAnsi="Arial" w:cs="Arial"/>
          <w:sz w:val="20"/>
          <w:szCs w:val="20"/>
        </w:rPr>
        <w:t xml:space="preserve">, if any </w:t>
      </w:r>
      <w:r w:rsidRPr="008409BD">
        <w:rPr>
          <w:rFonts w:ascii="Arial" w:hAnsi="Arial" w:cs="Arial"/>
          <w:b/>
          <w:bCs/>
          <w:sz w:val="20"/>
          <w:szCs w:val="20"/>
        </w:rPr>
        <w:t>ligament and knee condition</w:t>
      </w:r>
      <w:r w:rsidRPr="00485E4D">
        <w:rPr>
          <w:rFonts w:ascii="Arial" w:hAnsi="Arial" w:cs="Arial"/>
          <w:sz w:val="20"/>
          <w:szCs w:val="20"/>
        </w:rPr>
        <w:t xml:space="preserve"> occurred </w:t>
      </w:r>
      <w:r w:rsidRPr="00316F67">
        <w:rPr>
          <w:rFonts w:ascii="Arial" w:hAnsi="Arial" w:cs="Arial"/>
          <w:sz w:val="20"/>
          <w:szCs w:val="20"/>
        </w:rPr>
        <w:t xml:space="preserve">at any time prior to the </w:t>
      </w:r>
      <w:r w:rsidRPr="00316F67">
        <w:rPr>
          <w:rFonts w:ascii="Arial" w:hAnsi="Arial" w:cs="Arial"/>
          <w:b/>
          <w:sz w:val="20"/>
          <w:szCs w:val="20"/>
        </w:rPr>
        <w:t>Pet’s Original Start Date</w:t>
      </w:r>
      <w:r w:rsidRPr="00316F67">
        <w:rPr>
          <w:rFonts w:ascii="Arial" w:hAnsi="Arial" w:cs="Arial"/>
          <w:sz w:val="20"/>
          <w:szCs w:val="20"/>
        </w:rPr>
        <w:t xml:space="preserve"> or prior to the end of any applicable </w:t>
      </w:r>
      <w:r w:rsidRPr="00316F67">
        <w:rPr>
          <w:rFonts w:ascii="Arial" w:hAnsi="Arial" w:cs="Arial"/>
          <w:b/>
          <w:sz w:val="20"/>
          <w:szCs w:val="20"/>
        </w:rPr>
        <w:t>Waiting Period</w:t>
      </w:r>
      <w:bookmarkEnd w:id="74"/>
      <w:r>
        <w:rPr>
          <w:rFonts w:ascii="Arial" w:hAnsi="Arial" w:cs="Arial"/>
          <w:b/>
          <w:sz w:val="20"/>
          <w:szCs w:val="20"/>
        </w:rPr>
        <w:t>.</w:t>
      </w:r>
      <w:bookmarkEnd w:id="73"/>
    </w:p>
    <w:p w14:paraId="45CBA895" w14:textId="4E7E07C4" w:rsidR="002B216C" w:rsidRDefault="002B216C" w:rsidP="002B216C">
      <w:pPr>
        <w:pStyle w:val="ListParagraph"/>
        <w:numPr>
          <w:ilvl w:val="0"/>
          <w:numId w:val="9"/>
        </w:numPr>
        <w:tabs>
          <w:tab w:val="left" w:pos="1299"/>
        </w:tabs>
        <w:ind w:right="-14"/>
        <w:jc w:val="both"/>
        <w:rPr>
          <w:rFonts w:ascii="Arial" w:hAnsi="Arial" w:cs="Arial"/>
          <w:sz w:val="20"/>
          <w:szCs w:val="20"/>
        </w:rPr>
      </w:pPr>
      <w:bookmarkStart w:id="75" w:name="_Hlk212556636"/>
      <w:bookmarkEnd w:id="72"/>
      <w:r w:rsidRPr="00670043">
        <w:rPr>
          <w:rFonts w:ascii="Arial" w:hAnsi="Arial" w:cs="Arial"/>
          <w:sz w:val="20"/>
          <w:szCs w:val="20"/>
        </w:rPr>
        <w:t xml:space="preserve">Veterinary </w:t>
      </w:r>
      <w:r w:rsidR="00670043" w:rsidRPr="00670043">
        <w:rPr>
          <w:rFonts w:ascii="Arial" w:hAnsi="Arial" w:cs="Arial"/>
          <w:sz w:val="20"/>
          <w:szCs w:val="20"/>
        </w:rPr>
        <w:t>e</w:t>
      </w:r>
      <w:r w:rsidRPr="00670043">
        <w:rPr>
          <w:rFonts w:ascii="Arial" w:hAnsi="Arial" w:cs="Arial"/>
          <w:sz w:val="20"/>
          <w:szCs w:val="20"/>
        </w:rPr>
        <w:t>xpenses</w:t>
      </w:r>
      <w:r>
        <w:rPr>
          <w:rFonts w:ascii="Arial" w:hAnsi="Arial" w:cs="Arial"/>
          <w:sz w:val="20"/>
          <w:szCs w:val="20"/>
        </w:rPr>
        <w:t xml:space="preserve"> </w:t>
      </w:r>
      <w:bookmarkStart w:id="76" w:name="_Hlk212550571"/>
      <w:bookmarkStart w:id="77" w:name="_Hlk212543604"/>
      <w:bookmarkStart w:id="78" w:name="_Hlk212550622"/>
      <w:r>
        <w:rPr>
          <w:rFonts w:ascii="Arial" w:hAnsi="Arial" w:cs="Arial"/>
          <w:sz w:val="20"/>
          <w:szCs w:val="20"/>
        </w:rPr>
        <w:t xml:space="preserve">or </w:t>
      </w:r>
      <w:r>
        <w:rPr>
          <w:rFonts w:ascii="Arial" w:hAnsi="Arial" w:cs="Arial"/>
          <w:b/>
          <w:bCs/>
          <w:sz w:val="20"/>
          <w:szCs w:val="20"/>
        </w:rPr>
        <w:t>Treatment</w:t>
      </w:r>
      <w:r>
        <w:rPr>
          <w:rFonts w:ascii="Arial" w:hAnsi="Arial" w:cs="Arial"/>
          <w:sz w:val="20"/>
          <w:szCs w:val="20"/>
        </w:rPr>
        <w:t xml:space="preserve"> for any </w:t>
      </w:r>
      <w:r>
        <w:rPr>
          <w:rFonts w:ascii="Arial" w:hAnsi="Arial" w:cs="Arial"/>
          <w:b/>
          <w:bCs/>
          <w:sz w:val="20"/>
          <w:szCs w:val="20"/>
        </w:rPr>
        <w:t>Environmental Allergy</w:t>
      </w:r>
      <w:r>
        <w:rPr>
          <w:rFonts w:ascii="Arial" w:hAnsi="Arial" w:cs="Arial"/>
          <w:sz w:val="20"/>
          <w:szCs w:val="20"/>
        </w:rPr>
        <w:t xml:space="preserve"> and any </w:t>
      </w:r>
      <w:r>
        <w:rPr>
          <w:rFonts w:ascii="Arial" w:hAnsi="Arial" w:cs="Arial"/>
          <w:b/>
          <w:bCs/>
          <w:sz w:val="20"/>
          <w:szCs w:val="20"/>
        </w:rPr>
        <w:t>Food Allergy</w:t>
      </w:r>
      <w:r>
        <w:rPr>
          <w:rFonts w:ascii="Arial" w:hAnsi="Arial" w:cs="Arial"/>
          <w:sz w:val="20"/>
          <w:szCs w:val="20"/>
        </w:rPr>
        <w:t xml:space="preserve"> </w:t>
      </w:r>
      <w:r w:rsidRPr="00316F67">
        <w:rPr>
          <w:rFonts w:ascii="Arial" w:hAnsi="Arial" w:cs="Arial"/>
          <w:sz w:val="20"/>
          <w:szCs w:val="20"/>
        </w:rPr>
        <w:t xml:space="preserve">if prior to the </w:t>
      </w:r>
      <w:r w:rsidRPr="00316F67">
        <w:rPr>
          <w:rFonts w:ascii="Arial" w:hAnsi="Arial" w:cs="Arial"/>
          <w:b/>
          <w:bCs/>
          <w:sz w:val="20"/>
          <w:szCs w:val="20"/>
        </w:rPr>
        <w:t>Pet’s Original Start Date</w:t>
      </w:r>
      <w:r w:rsidRPr="00316F67">
        <w:rPr>
          <w:rFonts w:ascii="Arial" w:hAnsi="Arial" w:cs="Arial"/>
          <w:sz w:val="20"/>
          <w:szCs w:val="20"/>
        </w:rPr>
        <w:t xml:space="preserve"> or prior to the end of any applicable </w:t>
      </w:r>
      <w:r w:rsidRPr="00316F67">
        <w:rPr>
          <w:rFonts w:ascii="Arial" w:hAnsi="Arial" w:cs="Arial"/>
          <w:b/>
          <w:bCs/>
          <w:sz w:val="20"/>
          <w:szCs w:val="20"/>
        </w:rPr>
        <w:t>Waiting Period</w:t>
      </w:r>
      <w:bookmarkEnd w:id="76"/>
      <w:r w:rsidRPr="00316F67">
        <w:rPr>
          <w:rFonts w:ascii="Arial" w:hAnsi="Arial" w:cs="Arial"/>
          <w:sz w:val="20"/>
          <w:szCs w:val="20"/>
        </w:rPr>
        <w:t>:</w:t>
      </w:r>
    </w:p>
    <w:p w14:paraId="310F43FB" w14:textId="77777777" w:rsidR="002B216C" w:rsidRDefault="002B216C" w:rsidP="002B216C">
      <w:pPr>
        <w:pStyle w:val="ListParagraph"/>
        <w:numPr>
          <w:ilvl w:val="1"/>
          <w:numId w:val="9"/>
        </w:numPr>
        <w:tabs>
          <w:tab w:val="left" w:pos="1299"/>
        </w:tabs>
        <w:ind w:right="-14"/>
        <w:jc w:val="both"/>
        <w:rPr>
          <w:rFonts w:ascii="Arial" w:hAnsi="Arial" w:cs="Arial"/>
          <w:sz w:val="20"/>
          <w:szCs w:val="20"/>
        </w:rPr>
      </w:pPr>
      <w:r w:rsidRPr="00316F67">
        <w:rPr>
          <w:rFonts w:ascii="Arial" w:hAnsi="Arial" w:cs="Arial"/>
          <w:sz w:val="20"/>
          <w:szCs w:val="20"/>
        </w:rPr>
        <w:t xml:space="preserve">a </w:t>
      </w:r>
      <w:proofErr w:type="gramStart"/>
      <w:r w:rsidRPr="00316F67">
        <w:rPr>
          <w:rFonts w:ascii="Arial" w:hAnsi="Arial" w:cs="Arial"/>
          <w:b/>
          <w:bCs/>
          <w:sz w:val="20"/>
          <w:szCs w:val="20"/>
        </w:rPr>
        <w:t>Veterinarian</w:t>
      </w:r>
      <w:proofErr w:type="gramEnd"/>
      <w:r w:rsidRPr="00316F67">
        <w:rPr>
          <w:rFonts w:ascii="Arial" w:hAnsi="Arial" w:cs="Arial"/>
          <w:sz w:val="20"/>
          <w:szCs w:val="20"/>
        </w:rPr>
        <w:t xml:space="preserve"> provided medical advice related to </w:t>
      </w:r>
      <w:r w:rsidRPr="00316F67">
        <w:rPr>
          <w:rFonts w:ascii="Arial" w:hAnsi="Arial" w:cs="Arial"/>
          <w:b/>
          <w:bCs/>
          <w:sz w:val="20"/>
          <w:szCs w:val="20"/>
        </w:rPr>
        <w:t>Your Pet</w:t>
      </w:r>
      <w:r w:rsidRPr="00316F67">
        <w:rPr>
          <w:rFonts w:ascii="Arial" w:hAnsi="Arial" w:cs="Arial"/>
          <w:sz w:val="20"/>
          <w:szCs w:val="20"/>
        </w:rPr>
        <w:t xml:space="preserve"> regarding any </w:t>
      </w:r>
      <w:r w:rsidRPr="00316F67">
        <w:rPr>
          <w:rFonts w:ascii="Arial" w:hAnsi="Arial" w:cs="Arial"/>
          <w:b/>
          <w:bCs/>
          <w:sz w:val="20"/>
          <w:szCs w:val="20"/>
        </w:rPr>
        <w:t xml:space="preserve">Environmental Allergy </w:t>
      </w:r>
      <w:r w:rsidRPr="00316F67">
        <w:rPr>
          <w:rFonts w:ascii="Arial" w:hAnsi="Arial" w:cs="Arial"/>
          <w:sz w:val="20"/>
          <w:szCs w:val="20"/>
        </w:rPr>
        <w:t>or</w:t>
      </w:r>
      <w:r w:rsidRPr="00316F67">
        <w:rPr>
          <w:rFonts w:ascii="Arial" w:hAnsi="Arial" w:cs="Arial"/>
          <w:b/>
          <w:bCs/>
          <w:sz w:val="20"/>
          <w:szCs w:val="20"/>
        </w:rPr>
        <w:t xml:space="preserve"> Food </w:t>
      </w:r>
      <w:proofErr w:type="gramStart"/>
      <w:r w:rsidRPr="00316F67">
        <w:rPr>
          <w:rFonts w:ascii="Arial" w:hAnsi="Arial" w:cs="Arial"/>
          <w:b/>
          <w:bCs/>
          <w:sz w:val="20"/>
          <w:szCs w:val="20"/>
        </w:rPr>
        <w:t>Allergy</w:t>
      </w:r>
      <w:r w:rsidRPr="00316F67">
        <w:rPr>
          <w:rFonts w:ascii="Arial" w:hAnsi="Arial" w:cs="Arial"/>
          <w:sz w:val="20"/>
          <w:szCs w:val="20"/>
        </w:rPr>
        <w:t>;</w:t>
      </w:r>
      <w:proofErr w:type="gramEnd"/>
    </w:p>
    <w:p w14:paraId="31AFC495" w14:textId="77777777" w:rsidR="002B216C" w:rsidRDefault="002B216C" w:rsidP="002B216C">
      <w:pPr>
        <w:pStyle w:val="ListParagraph"/>
        <w:numPr>
          <w:ilvl w:val="1"/>
          <w:numId w:val="9"/>
        </w:numPr>
        <w:tabs>
          <w:tab w:val="left" w:pos="1299"/>
        </w:tabs>
        <w:ind w:right="-14"/>
        <w:jc w:val="both"/>
        <w:rPr>
          <w:rFonts w:ascii="Arial" w:hAnsi="Arial" w:cs="Arial"/>
          <w:sz w:val="20"/>
          <w:szCs w:val="20"/>
        </w:rPr>
      </w:pPr>
      <w:r w:rsidRPr="00316F67">
        <w:rPr>
          <w:rFonts w:ascii="Arial" w:hAnsi="Arial" w:cs="Arial"/>
          <w:b/>
          <w:bCs/>
          <w:sz w:val="20"/>
          <w:szCs w:val="20"/>
        </w:rPr>
        <w:t>Your Pet</w:t>
      </w:r>
      <w:r w:rsidRPr="00316F67">
        <w:rPr>
          <w:rFonts w:ascii="Arial" w:hAnsi="Arial" w:cs="Arial"/>
          <w:sz w:val="20"/>
          <w:szCs w:val="20"/>
        </w:rPr>
        <w:t xml:space="preserve"> received </w:t>
      </w:r>
      <w:r w:rsidRPr="00316F67">
        <w:rPr>
          <w:rFonts w:ascii="Arial" w:hAnsi="Arial" w:cs="Arial"/>
          <w:b/>
          <w:bCs/>
          <w:sz w:val="20"/>
          <w:szCs w:val="20"/>
        </w:rPr>
        <w:t>Treatment</w:t>
      </w:r>
      <w:r w:rsidRPr="00316F67">
        <w:rPr>
          <w:rFonts w:ascii="Arial" w:hAnsi="Arial" w:cs="Arial"/>
          <w:sz w:val="20"/>
          <w:szCs w:val="20"/>
        </w:rPr>
        <w:t xml:space="preserve"> for any </w:t>
      </w:r>
      <w:r w:rsidRPr="00316F67">
        <w:rPr>
          <w:rFonts w:ascii="Arial" w:hAnsi="Arial" w:cs="Arial"/>
          <w:b/>
          <w:bCs/>
          <w:sz w:val="20"/>
          <w:szCs w:val="20"/>
        </w:rPr>
        <w:t xml:space="preserve">Environmental Allergy </w:t>
      </w:r>
      <w:r w:rsidRPr="00316F67">
        <w:rPr>
          <w:rFonts w:ascii="Arial" w:hAnsi="Arial" w:cs="Arial"/>
          <w:sz w:val="20"/>
          <w:szCs w:val="20"/>
        </w:rPr>
        <w:t xml:space="preserve">or </w:t>
      </w:r>
      <w:r w:rsidRPr="00316F67">
        <w:rPr>
          <w:rFonts w:ascii="Arial" w:hAnsi="Arial" w:cs="Arial"/>
          <w:b/>
          <w:bCs/>
          <w:sz w:val="20"/>
          <w:szCs w:val="20"/>
        </w:rPr>
        <w:t>Food Allergy</w:t>
      </w:r>
      <w:r w:rsidRPr="00316F67">
        <w:rPr>
          <w:rFonts w:ascii="Arial" w:hAnsi="Arial" w:cs="Arial"/>
          <w:sz w:val="20"/>
          <w:szCs w:val="20"/>
        </w:rPr>
        <w:t>; or</w:t>
      </w:r>
    </w:p>
    <w:bookmarkEnd w:id="77"/>
    <w:p w14:paraId="3F155E26" w14:textId="4F55431E" w:rsidR="002B216C" w:rsidRPr="004B2577" w:rsidRDefault="002B216C" w:rsidP="004B2577">
      <w:pPr>
        <w:pStyle w:val="ListParagraph"/>
        <w:numPr>
          <w:ilvl w:val="1"/>
          <w:numId w:val="9"/>
        </w:numPr>
        <w:tabs>
          <w:tab w:val="left" w:pos="1299"/>
        </w:tabs>
        <w:ind w:right="-14"/>
        <w:jc w:val="both"/>
        <w:rPr>
          <w:rFonts w:ascii="Arial" w:hAnsi="Arial" w:cs="Arial"/>
          <w:sz w:val="20"/>
          <w:szCs w:val="20"/>
        </w:rPr>
      </w:pPr>
      <w:r w:rsidRPr="5A3503F3">
        <w:rPr>
          <w:rFonts w:ascii="Arial" w:hAnsi="Arial" w:cs="Arial"/>
          <w:b/>
          <w:bCs/>
          <w:sz w:val="20"/>
          <w:szCs w:val="20"/>
        </w:rPr>
        <w:t>Your Pet</w:t>
      </w:r>
      <w:r w:rsidRPr="5A3503F3">
        <w:rPr>
          <w:rFonts w:ascii="Arial" w:hAnsi="Arial" w:cs="Arial"/>
          <w:sz w:val="20"/>
          <w:szCs w:val="20"/>
        </w:rPr>
        <w:t xml:space="preserve"> </w:t>
      </w:r>
      <w:bookmarkStart w:id="79" w:name="_Hlk212543631"/>
      <w:r w:rsidRPr="5A3503F3">
        <w:rPr>
          <w:rFonts w:ascii="Arial" w:hAnsi="Arial" w:cs="Arial"/>
          <w:sz w:val="20"/>
          <w:szCs w:val="20"/>
        </w:rPr>
        <w:t xml:space="preserve">had </w:t>
      </w:r>
      <w:r w:rsidRPr="5A3503F3">
        <w:rPr>
          <w:rFonts w:ascii="Arial" w:hAnsi="Arial" w:cs="Arial"/>
          <w:b/>
          <w:bCs/>
          <w:sz w:val="20"/>
          <w:szCs w:val="20"/>
        </w:rPr>
        <w:t>Clinical Signs</w:t>
      </w:r>
      <w:r w:rsidRPr="5A3503F3">
        <w:rPr>
          <w:rFonts w:ascii="Arial" w:hAnsi="Arial" w:cs="Arial"/>
          <w:sz w:val="20"/>
          <w:szCs w:val="20"/>
        </w:rPr>
        <w:t xml:space="preserve"> or symptoms </w:t>
      </w:r>
      <w:r w:rsidR="00885B86">
        <w:rPr>
          <w:rFonts w:ascii="Arial" w:hAnsi="Arial" w:cs="Arial"/>
          <w:sz w:val="20"/>
          <w:szCs w:val="20"/>
        </w:rPr>
        <w:t>consistent with</w:t>
      </w:r>
      <w:r w:rsidRPr="5A3503F3">
        <w:rPr>
          <w:rFonts w:ascii="Arial" w:hAnsi="Arial" w:cs="Arial"/>
          <w:sz w:val="20"/>
          <w:szCs w:val="20"/>
        </w:rPr>
        <w:t xml:space="preserve"> any </w:t>
      </w:r>
      <w:r w:rsidRPr="5A3503F3">
        <w:rPr>
          <w:rFonts w:ascii="Arial" w:hAnsi="Arial" w:cs="Arial"/>
          <w:b/>
          <w:bCs/>
          <w:sz w:val="20"/>
          <w:szCs w:val="20"/>
        </w:rPr>
        <w:t xml:space="preserve">Environmental Allergy </w:t>
      </w:r>
      <w:r w:rsidRPr="5A3503F3">
        <w:rPr>
          <w:rFonts w:ascii="Arial" w:hAnsi="Arial" w:cs="Arial"/>
          <w:sz w:val="20"/>
          <w:szCs w:val="20"/>
        </w:rPr>
        <w:t xml:space="preserve">or </w:t>
      </w:r>
      <w:r w:rsidRPr="5A3503F3">
        <w:rPr>
          <w:rFonts w:ascii="Arial" w:hAnsi="Arial" w:cs="Arial"/>
          <w:b/>
          <w:bCs/>
          <w:sz w:val="20"/>
          <w:szCs w:val="20"/>
        </w:rPr>
        <w:t>Food Allergy</w:t>
      </w:r>
      <w:bookmarkEnd w:id="79"/>
      <w:r w:rsidRPr="5A3503F3">
        <w:rPr>
          <w:rFonts w:ascii="Arial" w:hAnsi="Arial" w:cs="Arial"/>
          <w:sz w:val="20"/>
          <w:szCs w:val="20"/>
        </w:rPr>
        <w:t>.</w:t>
      </w:r>
    </w:p>
    <w:bookmarkEnd w:id="75"/>
    <w:bookmarkEnd w:id="78"/>
    <w:p w14:paraId="37840112" w14:textId="78CFA4C1" w:rsidR="00874541" w:rsidRDefault="00874541" w:rsidP="00404DAA">
      <w:pPr>
        <w:pStyle w:val="ListParagraph"/>
        <w:numPr>
          <w:ilvl w:val="0"/>
          <w:numId w:val="9"/>
        </w:numPr>
        <w:tabs>
          <w:tab w:val="left" w:pos="1299"/>
        </w:tabs>
        <w:ind w:right="-14"/>
        <w:jc w:val="both"/>
        <w:rPr>
          <w:rFonts w:ascii="Arial" w:hAnsi="Arial" w:cs="Arial"/>
          <w:sz w:val="20"/>
          <w:szCs w:val="20"/>
        </w:rPr>
      </w:pPr>
      <w:r w:rsidRPr="00081A30">
        <w:rPr>
          <w:rFonts w:ascii="Arial" w:hAnsi="Arial" w:cs="Arial"/>
          <w:b/>
          <w:sz w:val="20"/>
          <w:szCs w:val="20"/>
        </w:rPr>
        <w:t xml:space="preserve">Preventive Care </w:t>
      </w:r>
      <w:r w:rsidRPr="00081A30">
        <w:rPr>
          <w:rFonts w:ascii="Arial" w:hAnsi="Arial" w:cs="Arial"/>
          <w:sz w:val="20"/>
          <w:szCs w:val="20"/>
        </w:rPr>
        <w:t xml:space="preserve">including, but not limited </w:t>
      </w:r>
      <w:proofErr w:type="gramStart"/>
      <w:r w:rsidRPr="00081A30">
        <w:rPr>
          <w:rFonts w:ascii="Arial" w:hAnsi="Arial" w:cs="Arial"/>
          <w:sz w:val="20"/>
          <w:szCs w:val="20"/>
        </w:rPr>
        <w:t>to:</w:t>
      </w:r>
      <w:proofErr w:type="gramEnd"/>
      <w:r w:rsidRPr="00081A30">
        <w:rPr>
          <w:rFonts w:ascii="Arial" w:hAnsi="Arial" w:cs="Arial"/>
          <w:sz w:val="20"/>
          <w:szCs w:val="20"/>
        </w:rPr>
        <w:t xml:space="preserve"> </w:t>
      </w:r>
      <w:r w:rsidR="001331FA">
        <w:rPr>
          <w:rFonts w:ascii="Arial" w:hAnsi="Arial" w:cs="Arial"/>
          <w:sz w:val="20"/>
          <w:szCs w:val="20"/>
        </w:rPr>
        <w:t>preventive (</w:t>
      </w:r>
      <w:r w:rsidRPr="00081A30">
        <w:rPr>
          <w:rFonts w:ascii="Arial" w:hAnsi="Arial" w:cs="Arial"/>
          <w:sz w:val="20"/>
          <w:szCs w:val="20"/>
        </w:rPr>
        <w:t>wellness</w:t>
      </w:r>
      <w:r w:rsidR="001331FA">
        <w:rPr>
          <w:rFonts w:ascii="Arial" w:hAnsi="Arial" w:cs="Arial"/>
          <w:sz w:val="20"/>
          <w:szCs w:val="20"/>
        </w:rPr>
        <w:t>)</w:t>
      </w:r>
      <w:r w:rsidRPr="00081A30">
        <w:rPr>
          <w:rFonts w:ascii="Arial" w:hAnsi="Arial" w:cs="Arial"/>
          <w:sz w:val="20"/>
          <w:szCs w:val="20"/>
        </w:rPr>
        <w:t xml:space="preserve"> exams or tests, preventive </w:t>
      </w:r>
      <w:r w:rsidRPr="00081A30">
        <w:rPr>
          <w:rFonts w:ascii="Arial" w:hAnsi="Arial" w:cs="Arial"/>
          <w:b/>
          <w:spacing w:val="-3"/>
          <w:sz w:val="20"/>
          <w:szCs w:val="20"/>
        </w:rPr>
        <w:t>Treatment</w:t>
      </w:r>
      <w:r w:rsidRPr="00081A30">
        <w:rPr>
          <w:rFonts w:ascii="Arial" w:hAnsi="Arial" w:cs="Arial"/>
          <w:spacing w:val="-3"/>
          <w:sz w:val="20"/>
          <w:szCs w:val="20"/>
        </w:rPr>
        <w:t xml:space="preserve">, </w:t>
      </w:r>
      <w:r w:rsidRPr="00081A30">
        <w:rPr>
          <w:rFonts w:ascii="Arial" w:hAnsi="Arial" w:cs="Arial"/>
          <w:sz w:val="20"/>
          <w:szCs w:val="20"/>
        </w:rPr>
        <w:t xml:space="preserve">tests or diagnostic procedures, </w:t>
      </w:r>
      <w:r w:rsidRPr="00081A30">
        <w:rPr>
          <w:rFonts w:ascii="Arial" w:hAnsi="Arial" w:cs="Arial"/>
          <w:b/>
          <w:sz w:val="20"/>
          <w:szCs w:val="20"/>
        </w:rPr>
        <w:t>Vaccinations</w:t>
      </w:r>
      <w:r w:rsidRPr="00081A30">
        <w:rPr>
          <w:rFonts w:ascii="Arial" w:hAnsi="Arial" w:cs="Arial"/>
          <w:sz w:val="20"/>
          <w:szCs w:val="20"/>
        </w:rPr>
        <w:t xml:space="preserve">, flea and other parasite prevention, </w:t>
      </w:r>
      <w:r w:rsidRPr="00081A30">
        <w:rPr>
          <w:rFonts w:ascii="Arial" w:hAnsi="Arial" w:cs="Arial"/>
          <w:b/>
          <w:sz w:val="20"/>
          <w:szCs w:val="20"/>
        </w:rPr>
        <w:t xml:space="preserve">Spaying </w:t>
      </w:r>
      <w:r w:rsidRPr="00081A30">
        <w:rPr>
          <w:rFonts w:ascii="Arial" w:hAnsi="Arial" w:cs="Arial"/>
          <w:sz w:val="20"/>
          <w:szCs w:val="20"/>
        </w:rPr>
        <w:t xml:space="preserve">or </w:t>
      </w:r>
      <w:r w:rsidRPr="00081A30">
        <w:rPr>
          <w:rFonts w:ascii="Arial" w:hAnsi="Arial" w:cs="Arial"/>
          <w:b/>
          <w:sz w:val="20"/>
          <w:szCs w:val="20"/>
        </w:rPr>
        <w:t xml:space="preserve">Neutering </w:t>
      </w:r>
      <w:r w:rsidRPr="00081A30">
        <w:rPr>
          <w:rFonts w:ascii="Arial" w:hAnsi="Arial" w:cs="Arial"/>
          <w:sz w:val="20"/>
          <w:szCs w:val="20"/>
        </w:rPr>
        <w:t xml:space="preserve">(including preventive sterilization </w:t>
      </w:r>
      <w:r w:rsidRPr="00081A30">
        <w:rPr>
          <w:rFonts w:ascii="Arial" w:hAnsi="Arial" w:cs="Arial"/>
          <w:b/>
          <w:sz w:val="20"/>
          <w:szCs w:val="20"/>
        </w:rPr>
        <w:t>Surgery</w:t>
      </w:r>
      <w:r w:rsidRPr="00081A30">
        <w:rPr>
          <w:rFonts w:ascii="Arial" w:hAnsi="Arial" w:cs="Arial"/>
          <w:sz w:val="20"/>
          <w:szCs w:val="20"/>
        </w:rPr>
        <w:t xml:space="preserve">, such as </w:t>
      </w:r>
      <w:r w:rsidRPr="00081A30">
        <w:rPr>
          <w:rFonts w:ascii="Arial" w:hAnsi="Arial" w:cs="Arial"/>
          <w:spacing w:val="-3"/>
          <w:sz w:val="20"/>
          <w:szCs w:val="20"/>
        </w:rPr>
        <w:t xml:space="preserve">for </w:t>
      </w:r>
      <w:r w:rsidRPr="00081A30">
        <w:rPr>
          <w:rFonts w:ascii="Arial" w:hAnsi="Arial" w:cs="Arial"/>
          <w:b/>
          <w:spacing w:val="-4"/>
          <w:sz w:val="20"/>
          <w:szCs w:val="20"/>
        </w:rPr>
        <w:t xml:space="preserve">Treatment </w:t>
      </w:r>
      <w:r w:rsidRPr="00081A30">
        <w:rPr>
          <w:rFonts w:ascii="Arial" w:hAnsi="Arial" w:cs="Arial"/>
          <w:sz w:val="20"/>
          <w:szCs w:val="20"/>
        </w:rPr>
        <w:t>for cryptorchidism, chimerism</w:t>
      </w:r>
      <w:r w:rsidR="00006539">
        <w:rPr>
          <w:rFonts w:ascii="Arial" w:hAnsi="Arial" w:cs="Arial"/>
          <w:sz w:val="20"/>
          <w:szCs w:val="20"/>
        </w:rPr>
        <w:t xml:space="preserve">, or chromosomal abnormalities); </w:t>
      </w:r>
      <w:r w:rsidR="000B69A7" w:rsidRPr="00081A30">
        <w:rPr>
          <w:rFonts w:ascii="Arial" w:hAnsi="Arial" w:cs="Arial"/>
          <w:sz w:val="20"/>
          <w:szCs w:val="20"/>
        </w:rPr>
        <w:t xml:space="preserve">unless </w:t>
      </w:r>
      <w:r w:rsidR="000B69A7" w:rsidRPr="000B69A7">
        <w:rPr>
          <w:rFonts w:ascii="Arial" w:hAnsi="Arial" w:cs="Arial"/>
          <w:b/>
          <w:sz w:val="20"/>
          <w:szCs w:val="20"/>
        </w:rPr>
        <w:t>You</w:t>
      </w:r>
      <w:r w:rsidR="007E652F" w:rsidRPr="00081A30">
        <w:rPr>
          <w:rFonts w:ascii="Arial" w:hAnsi="Arial" w:cs="Arial"/>
          <w:b/>
          <w:sz w:val="20"/>
          <w:szCs w:val="20"/>
        </w:rPr>
        <w:t xml:space="preserve"> </w:t>
      </w:r>
      <w:r w:rsidR="007E652F" w:rsidRPr="00081A30">
        <w:rPr>
          <w:rFonts w:ascii="Arial" w:hAnsi="Arial" w:cs="Arial"/>
          <w:sz w:val="20"/>
          <w:szCs w:val="20"/>
        </w:rPr>
        <w:t>purchase</w:t>
      </w:r>
      <w:r w:rsidRPr="00081A30">
        <w:rPr>
          <w:rFonts w:ascii="Arial" w:hAnsi="Arial" w:cs="Arial"/>
          <w:sz w:val="20"/>
          <w:szCs w:val="20"/>
        </w:rPr>
        <w:t xml:space="preserve"> optional </w:t>
      </w:r>
      <w:r w:rsidR="00E54CA7">
        <w:rPr>
          <w:rFonts w:ascii="Arial" w:hAnsi="Arial" w:cs="Arial"/>
          <w:sz w:val="20"/>
          <w:szCs w:val="20"/>
        </w:rPr>
        <w:t>Preventive Care</w:t>
      </w:r>
      <w:r w:rsidRPr="00081A30">
        <w:rPr>
          <w:rFonts w:ascii="Arial" w:hAnsi="Arial" w:cs="Arial"/>
          <w:sz w:val="20"/>
          <w:szCs w:val="20"/>
        </w:rPr>
        <w:t xml:space="preserve"> Benefit, as shown on the</w:t>
      </w:r>
      <w:r w:rsidR="007E652F" w:rsidRPr="00081A30">
        <w:rPr>
          <w:rFonts w:ascii="Arial" w:hAnsi="Arial" w:cs="Arial"/>
          <w:sz w:val="20"/>
          <w:szCs w:val="20"/>
        </w:rPr>
        <w:t xml:space="preserve"> </w:t>
      </w:r>
      <w:r w:rsidR="007E652F" w:rsidRPr="00081A30">
        <w:rPr>
          <w:rFonts w:ascii="Arial" w:hAnsi="Arial" w:cs="Arial"/>
          <w:b/>
          <w:sz w:val="20"/>
          <w:szCs w:val="20"/>
        </w:rPr>
        <w:t>Policy</w:t>
      </w:r>
      <w:r w:rsidRPr="00081A30">
        <w:rPr>
          <w:rFonts w:ascii="Arial" w:hAnsi="Arial" w:cs="Arial"/>
          <w:sz w:val="20"/>
          <w:szCs w:val="20"/>
        </w:rPr>
        <w:t xml:space="preserve"> Declarations </w:t>
      </w:r>
      <w:proofErr w:type="gramStart"/>
      <w:r w:rsidRPr="00081A30">
        <w:rPr>
          <w:rFonts w:ascii="Arial" w:hAnsi="Arial" w:cs="Arial"/>
          <w:sz w:val="20"/>
          <w:szCs w:val="20"/>
        </w:rPr>
        <w:t>Page</w:t>
      </w:r>
      <w:r w:rsidR="00417569">
        <w:rPr>
          <w:rFonts w:ascii="Arial" w:hAnsi="Arial" w:cs="Arial"/>
          <w:sz w:val="20"/>
          <w:szCs w:val="20"/>
        </w:rPr>
        <w:t>;</w:t>
      </w:r>
      <w:proofErr w:type="gramEnd"/>
      <w:r w:rsidRPr="00081A30">
        <w:rPr>
          <w:rFonts w:ascii="Arial" w:hAnsi="Arial" w:cs="Arial"/>
          <w:sz w:val="20"/>
          <w:szCs w:val="20"/>
        </w:rPr>
        <w:t xml:space="preserve"> </w:t>
      </w:r>
    </w:p>
    <w:p w14:paraId="09413C09" w14:textId="77777777" w:rsidR="00874541" w:rsidRPr="00081A30" w:rsidRDefault="00AA09B9" w:rsidP="00404DAA">
      <w:pPr>
        <w:pStyle w:val="ListParagraph"/>
        <w:numPr>
          <w:ilvl w:val="0"/>
          <w:numId w:val="9"/>
        </w:numPr>
        <w:tabs>
          <w:tab w:val="left" w:pos="720"/>
        </w:tabs>
        <w:ind w:right="-14"/>
        <w:jc w:val="both"/>
        <w:rPr>
          <w:rFonts w:ascii="Arial" w:hAnsi="Arial" w:cs="Arial"/>
          <w:sz w:val="20"/>
          <w:szCs w:val="20"/>
        </w:rPr>
      </w:pPr>
      <w:r>
        <w:rPr>
          <w:rFonts w:ascii="Arial" w:hAnsi="Arial" w:cs="Arial"/>
          <w:sz w:val="20"/>
          <w:szCs w:val="20"/>
        </w:rPr>
        <w:t>Physical examination,</w:t>
      </w:r>
      <w:r w:rsidR="00874541" w:rsidRPr="00081A30">
        <w:rPr>
          <w:rFonts w:ascii="Arial" w:hAnsi="Arial" w:cs="Arial"/>
          <w:sz w:val="20"/>
          <w:szCs w:val="20"/>
        </w:rPr>
        <w:t xml:space="preserve"> including costs and/or fees for telephone consultation</w:t>
      </w:r>
      <w:r w:rsidR="005F2A1C" w:rsidRPr="00081A30">
        <w:rPr>
          <w:rFonts w:ascii="Arial" w:hAnsi="Arial" w:cs="Arial"/>
          <w:sz w:val="20"/>
          <w:szCs w:val="20"/>
        </w:rPr>
        <w:t>,</w:t>
      </w:r>
      <w:r w:rsidR="00874541" w:rsidRPr="00081A30">
        <w:rPr>
          <w:rFonts w:ascii="Arial" w:hAnsi="Arial" w:cs="Arial"/>
          <w:sz w:val="20"/>
          <w:szCs w:val="20"/>
        </w:rPr>
        <w:t xml:space="preserve"> unless </w:t>
      </w:r>
      <w:r w:rsidR="00874541" w:rsidRPr="00081A30">
        <w:rPr>
          <w:rFonts w:ascii="Arial" w:hAnsi="Arial" w:cs="Arial"/>
          <w:b/>
          <w:sz w:val="20"/>
          <w:szCs w:val="20"/>
        </w:rPr>
        <w:t>You</w:t>
      </w:r>
      <w:r w:rsidR="00874541" w:rsidRPr="00081A30">
        <w:rPr>
          <w:rFonts w:ascii="Arial" w:hAnsi="Arial" w:cs="Arial"/>
          <w:sz w:val="20"/>
          <w:szCs w:val="20"/>
        </w:rPr>
        <w:t xml:space="preserve"> purchase Optional Office Visit and Exam Fees </w:t>
      </w:r>
      <w:r w:rsidR="00874541" w:rsidRPr="00081A30">
        <w:rPr>
          <w:rFonts w:ascii="Arial" w:hAnsi="Arial" w:cs="Arial"/>
          <w:b/>
          <w:sz w:val="20"/>
          <w:szCs w:val="20"/>
        </w:rPr>
        <w:t>Coverage</w:t>
      </w:r>
      <w:r w:rsidR="007E652F" w:rsidRPr="00081A30">
        <w:rPr>
          <w:rFonts w:ascii="Arial" w:hAnsi="Arial" w:cs="Arial"/>
          <w:b/>
          <w:sz w:val="20"/>
          <w:szCs w:val="20"/>
        </w:rPr>
        <w:t xml:space="preserve"> </w:t>
      </w:r>
      <w:r w:rsidR="007E652F" w:rsidRPr="00081A30">
        <w:rPr>
          <w:rFonts w:ascii="Arial" w:hAnsi="Arial" w:cs="Arial"/>
          <w:spacing w:val="-3"/>
          <w:sz w:val="20"/>
          <w:szCs w:val="20"/>
        </w:rPr>
        <w:t xml:space="preserve">as shown on the </w:t>
      </w:r>
      <w:r w:rsidR="007E652F" w:rsidRPr="00081A30">
        <w:rPr>
          <w:rFonts w:ascii="Arial" w:hAnsi="Arial" w:cs="Arial"/>
          <w:b/>
          <w:spacing w:val="-3"/>
          <w:sz w:val="20"/>
          <w:szCs w:val="20"/>
        </w:rPr>
        <w:t>Policy</w:t>
      </w:r>
      <w:r w:rsidR="007E652F" w:rsidRPr="00081A30">
        <w:rPr>
          <w:rFonts w:ascii="Arial" w:hAnsi="Arial" w:cs="Arial"/>
          <w:spacing w:val="-3"/>
          <w:sz w:val="20"/>
          <w:szCs w:val="20"/>
        </w:rPr>
        <w:t xml:space="preserve"> Declarations </w:t>
      </w:r>
      <w:proofErr w:type="gramStart"/>
      <w:r w:rsidR="007E652F" w:rsidRPr="00081A30">
        <w:rPr>
          <w:rFonts w:ascii="Arial" w:hAnsi="Arial" w:cs="Arial"/>
          <w:spacing w:val="-3"/>
          <w:sz w:val="20"/>
          <w:szCs w:val="20"/>
        </w:rPr>
        <w:t>Page</w:t>
      </w:r>
      <w:r w:rsidR="00874541" w:rsidRPr="00081A30">
        <w:rPr>
          <w:rFonts w:ascii="Arial" w:hAnsi="Arial" w:cs="Arial"/>
          <w:sz w:val="20"/>
          <w:szCs w:val="20"/>
        </w:rPr>
        <w:t>;</w:t>
      </w:r>
      <w:proofErr w:type="gramEnd"/>
    </w:p>
    <w:p w14:paraId="26A8CFC1" w14:textId="102D3505" w:rsidR="0033680C" w:rsidRPr="00081A30" w:rsidRDefault="00317983" w:rsidP="00404DAA">
      <w:pPr>
        <w:pStyle w:val="ListParagraph"/>
        <w:numPr>
          <w:ilvl w:val="0"/>
          <w:numId w:val="9"/>
        </w:numPr>
        <w:tabs>
          <w:tab w:val="left" w:pos="720"/>
        </w:tabs>
        <w:ind w:right="-14"/>
        <w:jc w:val="both"/>
        <w:rPr>
          <w:rFonts w:ascii="Arial" w:hAnsi="Arial" w:cs="Arial"/>
          <w:sz w:val="20"/>
          <w:szCs w:val="20"/>
        </w:rPr>
      </w:pPr>
      <w:r w:rsidRPr="00081A30">
        <w:rPr>
          <w:rFonts w:ascii="Arial" w:hAnsi="Arial" w:cs="Arial"/>
          <w:sz w:val="20"/>
          <w:szCs w:val="20"/>
        </w:rPr>
        <w:t xml:space="preserve">Rehabilitation and </w:t>
      </w:r>
      <w:r w:rsidR="0033680C" w:rsidRPr="00081A30">
        <w:rPr>
          <w:rFonts w:ascii="Arial" w:hAnsi="Arial" w:cs="Arial"/>
          <w:sz w:val="20"/>
          <w:szCs w:val="20"/>
        </w:rPr>
        <w:t xml:space="preserve">Physical </w:t>
      </w:r>
      <w:r w:rsidR="000B69A7">
        <w:rPr>
          <w:rFonts w:ascii="Arial" w:hAnsi="Arial" w:cs="Arial"/>
          <w:sz w:val="20"/>
          <w:szCs w:val="20"/>
        </w:rPr>
        <w:t>T</w:t>
      </w:r>
      <w:r w:rsidR="0033680C" w:rsidRPr="00081A30">
        <w:rPr>
          <w:rFonts w:ascii="Arial" w:hAnsi="Arial" w:cs="Arial"/>
          <w:sz w:val="20"/>
          <w:szCs w:val="20"/>
        </w:rPr>
        <w:t xml:space="preserve">herapy </w:t>
      </w:r>
      <w:r w:rsidR="0033680C" w:rsidRPr="00081A30">
        <w:rPr>
          <w:rFonts w:ascii="Arial" w:hAnsi="Arial" w:cs="Arial"/>
          <w:b/>
          <w:sz w:val="20"/>
          <w:szCs w:val="20"/>
        </w:rPr>
        <w:t>Treatment</w:t>
      </w:r>
      <w:r w:rsidRPr="00081A30">
        <w:rPr>
          <w:rFonts w:ascii="Arial" w:hAnsi="Arial" w:cs="Arial"/>
          <w:b/>
          <w:sz w:val="20"/>
          <w:szCs w:val="20"/>
        </w:rPr>
        <w:t>(s)</w:t>
      </w:r>
      <w:r w:rsidR="005F2A1C" w:rsidRPr="00081A30">
        <w:rPr>
          <w:rFonts w:ascii="Arial" w:hAnsi="Arial" w:cs="Arial"/>
          <w:sz w:val="20"/>
          <w:szCs w:val="20"/>
        </w:rPr>
        <w:t>,</w:t>
      </w:r>
      <w:r w:rsidR="0033680C" w:rsidRPr="00081A30">
        <w:rPr>
          <w:rFonts w:ascii="Arial" w:hAnsi="Arial" w:cs="Arial"/>
          <w:sz w:val="20"/>
          <w:szCs w:val="20"/>
        </w:rPr>
        <w:t xml:space="preserve"> unless </w:t>
      </w:r>
      <w:r w:rsidR="0033680C" w:rsidRPr="00081A30">
        <w:rPr>
          <w:rFonts w:ascii="Arial" w:hAnsi="Arial" w:cs="Arial"/>
          <w:b/>
          <w:sz w:val="20"/>
          <w:szCs w:val="20"/>
        </w:rPr>
        <w:t>You</w:t>
      </w:r>
      <w:r w:rsidR="0033680C" w:rsidRPr="00081A30">
        <w:rPr>
          <w:rFonts w:ascii="Arial" w:hAnsi="Arial" w:cs="Arial"/>
          <w:sz w:val="20"/>
          <w:szCs w:val="20"/>
        </w:rPr>
        <w:t xml:space="preserve"> purchase Optional </w:t>
      </w:r>
      <w:r w:rsidRPr="00081A30">
        <w:rPr>
          <w:rFonts w:ascii="Arial" w:hAnsi="Arial" w:cs="Arial"/>
          <w:sz w:val="20"/>
          <w:szCs w:val="20"/>
        </w:rPr>
        <w:t xml:space="preserve">Rehabilitation and Physical </w:t>
      </w:r>
      <w:r w:rsidR="00CA1BE6" w:rsidRPr="00081A30">
        <w:rPr>
          <w:rFonts w:ascii="Arial" w:hAnsi="Arial" w:cs="Arial"/>
          <w:sz w:val="20"/>
          <w:szCs w:val="20"/>
        </w:rPr>
        <w:t>T</w:t>
      </w:r>
      <w:r w:rsidRPr="00081A30">
        <w:rPr>
          <w:rFonts w:ascii="Arial" w:hAnsi="Arial" w:cs="Arial"/>
          <w:sz w:val="20"/>
          <w:szCs w:val="20"/>
        </w:rPr>
        <w:t>herapy</w:t>
      </w:r>
      <w:r w:rsidR="0033680C" w:rsidRPr="00081A30">
        <w:rPr>
          <w:rFonts w:ascii="Arial" w:hAnsi="Arial" w:cs="Arial"/>
          <w:sz w:val="20"/>
          <w:szCs w:val="20"/>
        </w:rPr>
        <w:t xml:space="preserve"> </w:t>
      </w:r>
      <w:r w:rsidR="0033680C" w:rsidRPr="00081A30">
        <w:rPr>
          <w:rFonts w:ascii="Arial" w:hAnsi="Arial" w:cs="Arial"/>
          <w:b/>
          <w:sz w:val="20"/>
          <w:szCs w:val="20"/>
        </w:rPr>
        <w:t>Coverage</w:t>
      </w:r>
      <w:r w:rsidR="007E652F" w:rsidRPr="00081A30">
        <w:rPr>
          <w:rFonts w:ascii="Arial" w:hAnsi="Arial" w:cs="Arial"/>
          <w:b/>
          <w:sz w:val="20"/>
          <w:szCs w:val="20"/>
        </w:rPr>
        <w:t xml:space="preserve"> </w:t>
      </w:r>
      <w:r w:rsidR="007E652F" w:rsidRPr="00081A30">
        <w:rPr>
          <w:rFonts w:ascii="Arial" w:hAnsi="Arial" w:cs="Arial"/>
          <w:spacing w:val="-3"/>
          <w:sz w:val="20"/>
          <w:szCs w:val="20"/>
        </w:rPr>
        <w:t xml:space="preserve">as shown on the </w:t>
      </w:r>
      <w:r w:rsidR="007E652F" w:rsidRPr="00081A30">
        <w:rPr>
          <w:rFonts w:ascii="Arial" w:hAnsi="Arial" w:cs="Arial"/>
          <w:b/>
          <w:spacing w:val="-3"/>
          <w:sz w:val="20"/>
          <w:szCs w:val="20"/>
        </w:rPr>
        <w:t>Policy</w:t>
      </w:r>
      <w:r w:rsidR="007E652F" w:rsidRPr="00081A30">
        <w:rPr>
          <w:rFonts w:ascii="Arial" w:hAnsi="Arial" w:cs="Arial"/>
          <w:spacing w:val="-3"/>
          <w:sz w:val="20"/>
          <w:szCs w:val="20"/>
        </w:rPr>
        <w:t xml:space="preserve"> Declarations </w:t>
      </w:r>
      <w:proofErr w:type="gramStart"/>
      <w:r w:rsidR="007E652F" w:rsidRPr="00081A30">
        <w:rPr>
          <w:rFonts w:ascii="Arial" w:hAnsi="Arial" w:cs="Arial"/>
          <w:spacing w:val="-3"/>
          <w:sz w:val="20"/>
          <w:szCs w:val="20"/>
        </w:rPr>
        <w:t>Page</w:t>
      </w:r>
      <w:r w:rsidR="0033680C" w:rsidRPr="00081A30">
        <w:rPr>
          <w:rFonts w:ascii="Arial" w:hAnsi="Arial" w:cs="Arial"/>
          <w:sz w:val="20"/>
          <w:szCs w:val="20"/>
        </w:rPr>
        <w:t>;</w:t>
      </w:r>
      <w:proofErr w:type="gramEnd"/>
    </w:p>
    <w:p w14:paraId="3536F894" w14:textId="28F2E8A0" w:rsidR="004B26E2" w:rsidRPr="00081A30" w:rsidRDefault="004B26E2" w:rsidP="00404DAA">
      <w:pPr>
        <w:pStyle w:val="ListParagraph"/>
        <w:numPr>
          <w:ilvl w:val="0"/>
          <w:numId w:val="9"/>
        </w:numPr>
        <w:tabs>
          <w:tab w:val="left" w:pos="720"/>
        </w:tabs>
        <w:ind w:right="-14"/>
        <w:jc w:val="both"/>
        <w:rPr>
          <w:rFonts w:ascii="Arial" w:hAnsi="Arial" w:cs="Arial"/>
          <w:sz w:val="20"/>
          <w:szCs w:val="20"/>
        </w:rPr>
      </w:pPr>
      <w:r w:rsidRPr="00081A30">
        <w:rPr>
          <w:rFonts w:ascii="Arial" w:hAnsi="Arial" w:cs="Arial"/>
          <w:b/>
          <w:bCs/>
          <w:sz w:val="20"/>
          <w:szCs w:val="20"/>
        </w:rPr>
        <w:t>Holistic and Alternative</w:t>
      </w:r>
      <w:r w:rsidRPr="00081A30">
        <w:rPr>
          <w:rFonts w:ascii="Arial" w:hAnsi="Arial" w:cs="Arial"/>
          <w:sz w:val="20"/>
          <w:szCs w:val="20"/>
        </w:rPr>
        <w:t xml:space="preserve"> </w:t>
      </w:r>
      <w:r w:rsidRPr="00081A30">
        <w:rPr>
          <w:rFonts w:ascii="Arial" w:hAnsi="Arial" w:cs="Arial"/>
          <w:b/>
          <w:bCs/>
          <w:sz w:val="20"/>
          <w:szCs w:val="20"/>
        </w:rPr>
        <w:t xml:space="preserve">Medications, Behavioral Problems </w:t>
      </w:r>
      <w:r w:rsidRPr="00081A30">
        <w:rPr>
          <w:rFonts w:ascii="Arial" w:hAnsi="Arial" w:cs="Arial"/>
          <w:sz w:val="20"/>
          <w:szCs w:val="20"/>
        </w:rPr>
        <w:t xml:space="preserve">and any related </w:t>
      </w:r>
      <w:r w:rsidRPr="00081A30">
        <w:rPr>
          <w:rFonts w:ascii="Arial" w:hAnsi="Arial" w:cs="Arial"/>
          <w:b/>
          <w:bCs/>
          <w:sz w:val="20"/>
          <w:szCs w:val="20"/>
        </w:rPr>
        <w:t>Treatment(s)</w:t>
      </w:r>
      <w:r w:rsidRPr="00081A30">
        <w:rPr>
          <w:rFonts w:ascii="Arial" w:hAnsi="Arial" w:cs="Arial"/>
          <w:sz w:val="20"/>
          <w:szCs w:val="20"/>
        </w:rPr>
        <w:t>, training sessions</w:t>
      </w:r>
      <w:r w:rsidRPr="00081A30">
        <w:rPr>
          <w:rFonts w:ascii="Arial" w:hAnsi="Arial" w:cs="Arial"/>
          <w:b/>
          <w:bCs/>
          <w:sz w:val="20"/>
          <w:szCs w:val="20"/>
        </w:rPr>
        <w:t xml:space="preserve"> </w:t>
      </w:r>
      <w:r w:rsidRPr="00081A30">
        <w:rPr>
          <w:rFonts w:ascii="Arial" w:hAnsi="Arial" w:cs="Arial"/>
          <w:sz w:val="20"/>
          <w:szCs w:val="20"/>
        </w:rPr>
        <w:t>or diagnostics, are excluded</w:t>
      </w:r>
      <w:r w:rsidR="005F2A1C" w:rsidRPr="00081A30">
        <w:rPr>
          <w:rFonts w:ascii="Arial" w:hAnsi="Arial" w:cs="Arial"/>
          <w:sz w:val="20"/>
          <w:szCs w:val="20"/>
        </w:rPr>
        <w:t>,</w:t>
      </w:r>
      <w:r w:rsidRPr="00081A30">
        <w:rPr>
          <w:rFonts w:ascii="Arial" w:hAnsi="Arial" w:cs="Arial"/>
          <w:sz w:val="20"/>
          <w:szCs w:val="20"/>
        </w:rPr>
        <w:t xml:space="preserve"> unless </w:t>
      </w:r>
      <w:r w:rsidR="000B69A7" w:rsidRPr="00081A30">
        <w:rPr>
          <w:rFonts w:ascii="Arial" w:hAnsi="Arial" w:cs="Arial"/>
          <w:b/>
          <w:bCs/>
          <w:sz w:val="20"/>
          <w:szCs w:val="20"/>
        </w:rPr>
        <w:t xml:space="preserve">You </w:t>
      </w:r>
      <w:r w:rsidR="000B69A7" w:rsidRPr="00081A30">
        <w:rPr>
          <w:rFonts w:ascii="Arial" w:hAnsi="Arial" w:cs="Arial"/>
          <w:sz w:val="20"/>
          <w:szCs w:val="20"/>
        </w:rPr>
        <w:t>purchase</w:t>
      </w:r>
      <w:r w:rsidRPr="00081A30">
        <w:rPr>
          <w:rFonts w:ascii="Arial" w:hAnsi="Arial" w:cs="Arial"/>
          <w:sz w:val="20"/>
          <w:szCs w:val="20"/>
        </w:rPr>
        <w:t xml:space="preserve"> optional </w:t>
      </w:r>
      <w:r w:rsidRPr="00081A30">
        <w:rPr>
          <w:rFonts w:ascii="Arial" w:hAnsi="Arial" w:cs="Arial"/>
          <w:b/>
          <w:bCs/>
          <w:sz w:val="20"/>
          <w:szCs w:val="20"/>
        </w:rPr>
        <w:t>Holistic and Alternative</w:t>
      </w:r>
      <w:r w:rsidRPr="00081A30">
        <w:rPr>
          <w:rFonts w:ascii="Arial" w:hAnsi="Arial" w:cs="Arial"/>
          <w:sz w:val="20"/>
          <w:szCs w:val="20"/>
        </w:rPr>
        <w:t xml:space="preserve"> &amp; </w:t>
      </w:r>
      <w:r w:rsidRPr="00081A30">
        <w:rPr>
          <w:rFonts w:ascii="Arial" w:hAnsi="Arial" w:cs="Arial"/>
          <w:b/>
          <w:bCs/>
          <w:sz w:val="20"/>
          <w:szCs w:val="20"/>
        </w:rPr>
        <w:t xml:space="preserve">Behavioral Problems </w:t>
      </w:r>
      <w:r w:rsidRPr="00081A30">
        <w:rPr>
          <w:rFonts w:ascii="Arial" w:hAnsi="Arial" w:cs="Arial"/>
          <w:sz w:val="20"/>
          <w:szCs w:val="20"/>
        </w:rPr>
        <w:t>coverage</w:t>
      </w:r>
      <w:r w:rsidR="007E652F" w:rsidRPr="00081A30">
        <w:rPr>
          <w:rFonts w:ascii="Arial" w:hAnsi="Arial" w:cs="Arial"/>
          <w:spacing w:val="-3"/>
          <w:sz w:val="20"/>
          <w:szCs w:val="20"/>
        </w:rPr>
        <w:t xml:space="preserve"> as shown on the </w:t>
      </w:r>
      <w:r w:rsidR="007E652F" w:rsidRPr="00081A30">
        <w:rPr>
          <w:rFonts w:ascii="Arial" w:hAnsi="Arial" w:cs="Arial"/>
          <w:b/>
          <w:spacing w:val="-3"/>
          <w:sz w:val="20"/>
          <w:szCs w:val="20"/>
        </w:rPr>
        <w:t>Policy</w:t>
      </w:r>
      <w:r w:rsidR="007E652F" w:rsidRPr="00081A30">
        <w:rPr>
          <w:rFonts w:ascii="Arial" w:hAnsi="Arial" w:cs="Arial"/>
          <w:spacing w:val="-3"/>
          <w:sz w:val="20"/>
          <w:szCs w:val="20"/>
        </w:rPr>
        <w:t xml:space="preserve"> Declarations </w:t>
      </w:r>
      <w:proofErr w:type="gramStart"/>
      <w:r w:rsidR="007E652F" w:rsidRPr="00081A30">
        <w:rPr>
          <w:rFonts w:ascii="Arial" w:hAnsi="Arial" w:cs="Arial"/>
          <w:spacing w:val="-3"/>
          <w:sz w:val="20"/>
          <w:szCs w:val="20"/>
        </w:rPr>
        <w:t>Page;</w:t>
      </w:r>
      <w:proofErr w:type="gramEnd"/>
    </w:p>
    <w:p w14:paraId="18EB1AF6" w14:textId="77777777" w:rsidR="00874541" w:rsidRPr="00081A30" w:rsidRDefault="00874541" w:rsidP="00404DAA">
      <w:pPr>
        <w:pStyle w:val="ListParagraph"/>
        <w:numPr>
          <w:ilvl w:val="0"/>
          <w:numId w:val="9"/>
        </w:numPr>
        <w:tabs>
          <w:tab w:val="left" w:pos="578"/>
        </w:tabs>
        <w:ind w:right="-14"/>
        <w:jc w:val="both"/>
        <w:rPr>
          <w:rFonts w:ascii="Arial" w:hAnsi="Arial" w:cs="Arial"/>
          <w:sz w:val="20"/>
          <w:szCs w:val="20"/>
        </w:rPr>
      </w:pPr>
      <w:r w:rsidRPr="00081A30">
        <w:rPr>
          <w:rFonts w:ascii="Arial" w:hAnsi="Arial" w:cs="Arial"/>
          <w:sz w:val="20"/>
          <w:szCs w:val="20"/>
        </w:rPr>
        <w:t>Air</w:t>
      </w:r>
      <w:r w:rsidRPr="00081A30">
        <w:rPr>
          <w:rFonts w:ascii="Arial" w:hAnsi="Arial" w:cs="Arial"/>
          <w:b/>
          <w:sz w:val="20"/>
          <w:szCs w:val="20"/>
        </w:rPr>
        <w:t xml:space="preserve"> Ambulance </w:t>
      </w:r>
      <w:r w:rsidRPr="00081A30">
        <w:rPr>
          <w:rFonts w:ascii="Arial" w:hAnsi="Arial" w:cs="Arial"/>
          <w:sz w:val="20"/>
          <w:szCs w:val="20"/>
        </w:rPr>
        <w:t xml:space="preserve">and non-emergency ground </w:t>
      </w:r>
      <w:r w:rsidRPr="00081A30">
        <w:rPr>
          <w:rFonts w:ascii="Arial" w:hAnsi="Arial" w:cs="Arial"/>
          <w:b/>
          <w:spacing w:val="-3"/>
          <w:sz w:val="20"/>
          <w:szCs w:val="20"/>
        </w:rPr>
        <w:t xml:space="preserve">Pet </w:t>
      </w:r>
      <w:r w:rsidRPr="00081A30">
        <w:rPr>
          <w:rFonts w:ascii="Arial" w:hAnsi="Arial" w:cs="Arial"/>
          <w:b/>
          <w:sz w:val="20"/>
          <w:szCs w:val="20"/>
        </w:rPr>
        <w:t>Ambulance</w:t>
      </w:r>
      <w:r w:rsidRPr="00081A30">
        <w:rPr>
          <w:rFonts w:ascii="Arial" w:hAnsi="Arial" w:cs="Arial"/>
          <w:b/>
          <w:spacing w:val="-5"/>
          <w:sz w:val="20"/>
          <w:szCs w:val="20"/>
        </w:rPr>
        <w:t xml:space="preserve"> </w:t>
      </w:r>
      <w:proofErr w:type="gramStart"/>
      <w:r w:rsidRPr="00081A30">
        <w:rPr>
          <w:rFonts w:ascii="Arial" w:hAnsi="Arial" w:cs="Arial"/>
          <w:sz w:val="20"/>
          <w:szCs w:val="20"/>
        </w:rPr>
        <w:t>transportation;</w:t>
      </w:r>
      <w:proofErr w:type="gramEnd"/>
    </w:p>
    <w:p w14:paraId="0E761701" w14:textId="0CFFED2E" w:rsidR="00874541" w:rsidRPr="00081A30" w:rsidRDefault="00874541" w:rsidP="00404DAA">
      <w:pPr>
        <w:pStyle w:val="ListParagraph"/>
        <w:numPr>
          <w:ilvl w:val="0"/>
          <w:numId w:val="9"/>
        </w:numPr>
        <w:tabs>
          <w:tab w:val="left" w:pos="578"/>
        </w:tabs>
        <w:ind w:right="-14"/>
        <w:jc w:val="both"/>
        <w:rPr>
          <w:rFonts w:ascii="Arial" w:hAnsi="Arial" w:cs="Arial"/>
          <w:sz w:val="20"/>
          <w:szCs w:val="20"/>
        </w:rPr>
      </w:pPr>
      <w:r w:rsidRPr="00081A30">
        <w:rPr>
          <w:rFonts w:ascii="Arial" w:hAnsi="Arial" w:cs="Arial"/>
          <w:sz w:val="20"/>
          <w:szCs w:val="20"/>
        </w:rPr>
        <w:t xml:space="preserve">The cost of disposing of </w:t>
      </w:r>
      <w:r w:rsidRPr="00081A30">
        <w:rPr>
          <w:rFonts w:ascii="Arial" w:hAnsi="Arial" w:cs="Arial"/>
          <w:b/>
          <w:sz w:val="20"/>
          <w:szCs w:val="20"/>
        </w:rPr>
        <w:t>Your</w:t>
      </w:r>
      <w:r w:rsidRPr="00081A30">
        <w:rPr>
          <w:rFonts w:ascii="Arial" w:hAnsi="Arial" w:cs="Arial"/>
          <w:sz w:val="20"/>
          <w:szCs w:val="20"/>
        </w:rPr>
        <w:t xml:space="preserve"> </w:t>
      </w:r>
      <w:r w:rsidRPr="00081A30">
        <w:rPr>
          <w:rFonts w:ascii="Arial" w:hAnsi="Arial" w:cs="Arial"/>
          <w:b/>
          <w:spacing w:val="-3"/>
          <w:sz w:val="20"/>
          <w:szCs w:val="20"/>
        </w:rPr>
        <w:t xml:space="preserve">Pet’s </w:t>
      </w:r>
      <w:r w:rsidRPr="00081A30">
        <w:rPr>
          <w:rFonts w:ascii="Arial" w:hAnsi="Arial" w:cs="Arial"/>
          <w:sz w:val="20"/>
          <w:szCs w:val="20"/>
        </w:rPr>
        <w:t>remains</w:t>
      </w:r>
      <w:r w:rsidRPr="00081A30">
        <w:rPr>
          <w:rFonts w:ascii="Arial" w:hAnsi="Arial" w:cs="Arial"/>
          <w:spacing w:val="-3"/>
          <w:sz w:val="20"/>
          <w:szCs w:val="20"/>
        </w:rPr>
        <w:t xml:space="preserve">, </w:t>
      </w:r>
      <w:r w:rsidR="000B69A7" w:rsidRPr="00081A30">
        <w:rPr>
          <w:rFonts w:ascii="Arial" w:hAnsi="Arial" w:cs="Arial"/>
          <w:spacing w:val="-3"/>
          <w:sz w:val="20"/>
          <w:szCs w:val="20"/>
        </w:rPr>
        <w:t xml:space="preserve">unless </w:t>
      </w:r>
      <w:r w:rsidR="000B69A7" w:rsidRPr="000B69A7">
        <w:rPr>
          <w:rFonts w:ascii="Arial" w:hAnsi="Arial" w:cs="Arial"/>
          <w:b/>
          <w:spacing w:val="-3"/>
          <w:sz w:val="20"/>
          <w:szCs w:val="20"/>
        </w:rPr>
        <w:t>You</w:t>
      </w:r>
      <w:r w:rsidR="007E652F" w:rsidRPr="00081A30">
        <w:rPr>
          <w:rFonts w:ascii="Arial" w:hAnsi="Arial" w:cs="Arial"/>
          <w:b/>
          <w:spacing w:val="-3"/>
          <w:sz w:val="20"/>
          <w:szCs w:val="20"/>
        </w:rPr>
        <w:t xml:space="preserve"> </w:t>
      </w:r>
      <w:r w:rsidR="007E652F" w:rsidRPr="00081A30">
        <w:rPr>
          <w:rFonts w:ascii="Arial" w:hAnsi="Arial" w:cs="Arial"/>
          <w:spacing w:val="-3"/>
          <w:sz w:val="20"/>
          <w:szCs w:val="20"/>
        </w:rPr>
        <w:t>purchase</w:t>
      </w:r>
      <w:r w:rsidRPr="00081A30">
        <w:rPr>
          <w:rFonts w:ascii="Arial" w:hAnsi="Arial" w:cs="Arial"/>
          <w:spacing w:val="-3"/>
          <w:sz w:val="20"/>
          <w:szCs w:val="20"/>
        </w:rPr>
        <w:t xml:space="preserve"> optional Final Respects </w:t>
      </w:r>
      <w:r w:rsidRPr="00081A30">
        <w:rPr>
          <w:rFonts w:ascii="Arial" w:hAnsi="Arial" w:cs="Arial"/>
          <w:b/>
          <w:spacing w:val="-3"/>
          <w:sz w:val="20"/>
          <w:szCs w:val="20"/>
        </w:rPr>
        <w:t>Coverage</w:t>
      </w:r>
      <w:r w:rsidRPr="00081A30">
        <w:rPr>
          <w:rFonts w:ascii="Arial" w:hAnsi="Arial" w:cs="Arial"/>
          <w:spacing w:val="-3"/>
          <w:sz w:val="20"/>
          <w:szCs w:val="20"/>
        </w:rPr>
        <w:t xml:space="preserve"> as shown on the </w:t>
      </w:r>
      <w:r w:rsidR="00CA1BE6" w:rsidRPr="00081A30">
        <w:rPr>
          <w:rFonts w:ascii="Arial" w:hAnsi="Arial" w:cs="Arial"/>
          <w:b/>
          <w:spacing w:val="-3"/>
          <w:sz w:val="20"/>
          <w:szCs w:val="20"/>
        </w:rPr>
        <w:t>P</w:t>
      </w:r>
      <w:r w:rsidRPr="00081A30">
        <w:rPr>
          <w:rFonts w:ascii="Arial" w:hAnsi="Arial" w:cs="Arial"/>
          <w:b/>
          <w:spacing w:val="-3"/>
          <w:sz w:val="20"/>
          <w:szCs w:val="20"/>
        </w:rPr>
        <w:t>olicy</w:t>
      </w:r>
      <w:r w:rsidRPr="00081A30">
        <w:rPr>
          <w:rFonts w:ascii="Arial" w:hAnsi="Arial" w:cs="Arial"/>
          <w:spacing w:val="-3"/>
          <w:sz w:val="20"/>
          <w:szCs w:val="20"/>
        </w:rPr>
        <w:t xml:space="preserve"> Declarations </w:t>
      </w:r>
      <w:proofErr w:type="gramStart"/>
      <w:r w:rsidRPr="00081A30">
        <w:rPr>
          <w:rFonts w:ascii="Arial" w:hAnsi="Arial" w:cs="Arial"/>
          <w:spacing w:val="-3"/>
          <w:sz w:val="20"/>
          <w:szCs w:val="20"/>
        </w:rPr>
        <w:t>Page</w:t>
      </w:r>
      <w:r w:rsidRPr="00081A30">
        <w:rPr>
          <w:rFonts w:ascii="Arial" w:hAnsi="Arial" w:cs="Arial"/>
          <w:sz w:val="20"/>
          <w:szCs w:val="20"/>
        </w:rPr>
        <w:t>;</w:t>
      </w:r>
      <w:proofErr w:type="gramEnd"/>
    </w:p>
    <w:p w14:paraId="635D275A" w14:textId="43B83727" w:rsidR="00874541" w:rsidRPr="00ED5949" w:rsidRDefault="00874541" w:rsidP="00404DAA">
      <w:pPr>
        <w:pStyle w:val="ListParagraph"/>
        <w:numPr>
          <w:ilvl w:val="0"/>
          <w:numId w:val="9"/>
        </w:numPr>
        <w:tabs>
          <w:tab w:val="left" w:pos="578"/>
        </w:tabs>
        <w:ind w:right="-14"/>
        <w:jc w:val="both"/>
        <w:rPr>
          <w:rFonts w:ascii="Arial" w:hAnsi="Arial" w:cs="Arial"/>
          <w:sz w:val="20"/>
          <w:szCs w:val="20"/>
        </w:rPr>
      </w:pPr>
      <w:r w:rsidRPr="00081A30">
        <w:rPr>
          <w:rFonts w:ascii="Arial" w:hAnsi="Arial" w:cs="Arial"/>
          <w:sz w:val="20"/>
          <w:szCs w:val="20"/>
        </w:rPr>
        <w:t xml:space="preserve">The cost of boarding </w:t>
      </w:r>
      <w:r w:rsidRPr="00081A30">
        <w:rPr>
          <w:rFonts w:ascii="Arial" w:hAnsi="Arial" w:cs="Arial"/>
          <w:b/>
          <w:sz w:val="20"/>
          <w:szCs w:val="20"/>
        </w:rPr>
        <w:t>Your</w:t>
      </w:r>
      <w:r w:rsidRPr="00081A30">
        <w:rPr>
          <w:rFonts w:ascii="Arial" w:hAnsi="Arial" w:cs="Arial"/>
          <w:spacing w:val="-5"/>
          <w:sz w:val="20"/>
          <w:szCs w:val="20"/>
        </w:rPr>
        <w:t xml:space="preserve"> </w:t>
      </w:r>
      <w:r w:rsidRPr="00081A30">
        <w:rPr>
          <w:rFonts w:ascii="Arial" w:hAnsi="Arial" w:cs="Arial"/>
          <w:b/>
          <w:spacing w:val="-3"/>
          <w:sz w:val="20"/>
          <w:szCs w:val="20"/>
        </w:rPr>
        <w:t>Pet</w:t>
      </w:r>
      <w:r w:rsidRPr="00081A30">
        <w:rPr>
          <w:rFonts w:ascii="Arial" w:hAnsi="Arial" w:cs="Arial"/>
          <w:spacing w:val="-3"/>
          <w:sz w:val="20"/>
          <w:szCs w:val="20"/>
        </w:rPr>
        <w:t>, unless</w:t>
      </w:r>
      <w:r w:rsidR="00B773BC" w:rsidRPr="00081A30">
        <w:rPr>
          <w:rFonts w:ascii="Arial" w:hAnsi="Arial" w:cs="Arial"/>
          <w:spacing w:val="-3"/>
          <w:sz w:val="20"/>
          <w:szCs w:val="20"/>
        </w:rPr>
        <w:t xml:space="preserve"> </w:t>
      </w:r>
      <w:r w:rsidR="000B69A7" w:rsidRPr="00081A30">
        <w:rPr>
          <w:rFonts w:ascii="Arial" w:hAnsi="Arial" w:cs="Arial"/>
          <w:b/>
          <w:spacing w:val="-3"/>
          <w:sz w:val="20"/>
          <w:szCs w:val="20"/>
        </w:rPr>
        <w:t xml:space="preserve">You </w:t>
      </w:r>
      <w:r w:rsidR="000B69A7" w:rsidRPr="00081A30">
        <w:rPr>
          <w:rFonts w:ascii="Arial" w:hAnsi="Arial" w:cs="Arial"/>
          <w:spacing w:val="-3"/>
          <w:sz w:val="20"/>
          <w:szCs w:val="20"/>
        </w:rPr>
        <w:t>purchase</w:t>
      </w:r>
      <w:r w:rsidRPr="00081A30">
        <w:rPr>
          <w:rFonts w:ascii="Arial" w:hAnsi="Arial" w:cs="Arial"/>
          <w:spacing w:val="-3"/>
          <w:sz w:val="20"/>
          <w:szCs w:val="20"/>
        </w:rPr>
        <w:t xml:space="preserve"> optional Boarding Fees </w:t>
      </w:r>
      <w:r w:rsidRPr="00081A30">
        <w:rPr>
          <w:rFonts w:ascii="Arial" w:hAnsi="Arial" w:cs="Arial"/>
          <w:b/>
          <w:spacing w:val="-3"/>
          <w:sz w:val="20"/>
          <w:szCs w:val="20"/>
        </w:rPr>
        <w:t>Coverage</w:t>
      </w:r>
      <w:r w:rsidRPr="00081A30">
        <w:rPr>
          <w:rFonts w:ascii="Arial" w:hAnsi="Arial" w:cs="Arial"/>
          <w:spacing w:val="-3"/>
          <w:sz w:val="20"/>
          <w:szCs w:val="20"/>
        </w:rPr>
        <w:t xml:space="preserve"> as shown on the </w:t>
      </w:r>
      <w:r w:rsidR="00CA1BE6" w:rsidRPr="00081A30">
        <w:rPr>
          <w:rFonts w:ascii="Arial" w:hAnsi="Arial" w:cs="Arial"/>
          <w:b/>
          <w:spacing w:val="-3"/>
          <w:sz w:val="20"/>
          <w:szCs w:val="20"/>
        </w:rPr>
        <w:t>P</w:t>
      </w:r>
      <w:r w:rsidRPr="00081A30">
        <w:rPr>
          <w:rFonts w:ascii="Arial" w:hAnsi="Arial" w:cs="Arial"/>
          <w:b/>
          <w:spacing w:val="-3"/>
          <w:sz w:val="20"/>
          <w:szCs w:val="20"/>
        </w:rPr>
        <w:t>olicy</w:t>
      </w:r>
      <w:r w:rsidRPr="00081A30">
        <w:rPr>
          <w:rFonts w:ascii="Arial" w:hAnsi="Arial" w:cs="Arial"/>
          <w:spacing w:val="-3"/>
          <w:sz w:val="20"/>
          <w:szCs w:val="20"/>
        </w:rPr>
        <w:t xml:space="preserve"> Declarations </w:t>
      </w:r>
      <w:proofErr w:type="gramStart"/>
      <w:r w:rsidRPr="00081A30">
        <w:rPr>
          <w:rFonts w:ascii="Arial" w:hAnsi="Arial" w:cs="Arial"/>
          <w:spacing w:val="-3"/>
          <w:sz w:val="20"/>
          <w:szCs w:val="20"/>
        </w:rPr>
        <w:t>Page</w:t>
      </w:r>
      <w:r w:rsidR="007E652F">
        <w:rPr>
          <w:rFonts w:ascii="Arial" w:hAnsi="Arial" w:cs="Arial"/>
          <w:spacing w:val="-3"/>
          <w:sz w:val="20"/>
          <w:szCs w:val="20"/>
        </w:rPr>
        <w:t>;</w:t>
      </w:r>
      <w:proofErr w:type="gramEnd"/>
    </w:p>
    <w:p w14:paraId="07BB850F" w14:textId="1176F784" w:rsidR="00874541" w:rsidRPr="00ED5949" w:rsidRDefault="00874541" w:rsidP="00404DAA">
      <w:pPr>
        <w:pStyle w:val="ListParagraph"/>
        <w:numPr>
          <w:ilvl w:val="0"/>
          <w:numId w:val="9"/>
        </w:numPr>
        <w:tabs>
          <w:tab w:val="left" w:pos="578"/>
        </w:tabs>
        <w:ind w:right="-14"/>
        <w:jc w:val="both"/>
        <w:rPr>
          <w:rFonts w:ascii="Arial" w:hAnsi="Arial" w:cs="Arial"/>
          <w:sz w:val="20"/>
          <w:szCs w:val="20"/>
        </w:rPr>
      </w:pPr>
      <w:r w:rsidRPr="00ED5949">
        <w:rPr>
          <w:rFonts w:ascii="Arial" w:hAnsi="Arial" w:cs="Arial"/>
          <w:sz w:val="20"/>
          <w:szCs w:val="20"/>
        </w:rPr>
        <w:t xml:space="preserve">Costs of </w:t>
      </w:r>
      <w:r w:rsidRPr="00ED5949">
        <w:rPr>
          <w:rFonts w:ascii="Arial" w:hAnsi="Arial" w:cs="Arial"/>
          <w:b/>
          <w:spacing w:val="-3"/>
          <w:sz w:val="20"/>
          <w:szCs w:val="20"/>
        </w:rPr>
        <w:t xml:space="preserve">Treatments </w:t>
      </w:r>
      <w:r w:rsidRPr="00ED5949">
        <w:rPr>
          <w:rFonts w:ascii="Arial" w:hAnsi="Arial" w:cs="Arial"/>
          <w:sz w:val="20"/>
          <w:szCs w:val="20"/>
        </w:rPr>
        <w:t xml:space="preserve">arising from </w:t>
      </w:r>
      <w:r w:rsidRPr="00ED5949">
        <w:rPr>
          <w:rFonts w:ascii="Arial" w:hAnsi="Arial" w:cs="Arial"/>
          <w:b/>
          <w:sz w:val="20"/>
          <w:szCs w:val="20"/>
        </w:rPr>
        <w:t>Your</w:t>
      </w:r>
      <w:r w:rsidRPr="00ED5949">
        <w:rPr>
          <w:rFonts w:ascii="Arial" w:hAnsi="Arial" w:cs="Arial"/>
          <w:sz w:val="20"/>
          <w:szCs w:val="20"/>
        </w:rPr>
        <w:t xml:space="preserve"> decision </w:t>
      </w:r>
      <w:r w:rsidRPr="00ED5949">
        <w:rPr>
          <w:rFonts w:ascii="Arial" w:hAnsi="Arial" w:cs="Arial"/>
          <w:spacing w:val="-3"/>
          <w:sz w:val="20"/>
          <w:szCs w:val="20"/>
        </w:rPr>
        <w:t xml:space="preserve">to </w:t>
      </w:r>
      <w:r w:rsidRPr="00ED5949">
        <w:rPr>
          <w:rFonts w:ascii="Arial" w:hAnsi="Arial" w:cs="Arial"/>
          <w:sz w:val="20"/>
          <w:szCs w:val="20"/>
        </w:rPr>
        <w:t xml:space="preserve">pursue a course of </w:t>
      </w:r>
      <w:r w:rsidRPr="00ED5949">
        <w:rPr>
          <w:rFonts w:ascii="Arial" w:hAnsi="Arial" w:cs="Arial"/>
          <w:b/>
          <w:spacing w:val="-3"/>
          <w:sz w:val="20"/>
          <w:szCs w:val="20"/>
        </w:rPr>
        <w:t xml:space="preserve">Treatment </w:t>
      </w:r>
      <w:r w:rsidRPr="00ED5949">
        <w:rPr>
          <w:rFonts w:ascii="Arial" w:hAnsi="Arial" w:cs="Arial"/>
          <w:sz w:val="20"/>
          <w:szCs w:val="20"/>
        </w:rPr>
        <w:t xml:space="preserve">other than that which was recommended </w:t>
      </w:r>
      <w:r w:rsidRPr="00ED5949">
        <w:rPr>
          <w:rFonts w:ascii="Arial" w:hAnsi="Arial" w:cs="Arial"/>
          <w:spacing w:val="-3"/>
          <w:sz w:val="20"/>
          <w:szCs w:val="20"/>
        </w:rPr>
        <w:t xml:space="preserve">to </w:t>
      </w:r>
      <w:r w:rsidRPr="00ED5949">
        <w:rPr>
          <w:rFonts w:ascii="Arial" w:hAnsi="Arial" w:cs="Arial"/>
          <w:b/>
          <w:sz w:val="20"/>
          <w:szCs w:val="20"/>
        </w:rPr>
        <w:t>You</w:t>
      </w:r>
      <w:r w:rsidRPr="00ED5949">
        <w:rPr>
          <w:rFonts w:ascii="Arial" w:hAnsi="Arial" w:cs="Arial"/>
          <w:sz w:val="20"/>
          <w:szCs w:val="20"/>
        </w:rPr>
        <w:t xml:space="preserve">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2"/>
          <w:sz w:val="20"/>
          <w:szCs w:val="20"/>
        </w:rPr>
        <w:t>Veterinarian</w:t>
      </w:r>
      <w:r w:rsidRPr="00ED5949">
        <w:rPr>
          <w:rFonts w:ascii="Arial" w:hAnsi="Arial" w:cs="Arial"/>
          <w:spacing w:val="-3"/>
          <w:sz w:val="20"/>
          <w:szCs w:val="20"/>
        </w:rPr>
        <w:t xml:space="preserve">. </w:t>
      </w:r>
      <w:r w:rsidRPr="00ED5949">
        <w:rPr>
          <w:rFonts w:ascii="Arial" w:hAnsi="Arial" w:cs="Arial"/>
          <w:sz w:val="20"/>
          <w:szCs w:val="20"/>
        </w:rPr>
        <w:t>Examples include, but are not limited</w:t>
      </w:r>
      <w:r w:rsidRPr="00ED5949">
        <w:rPr>
          <w:rFonts w:ascii="Arial" w:hAnsi="Arial" w:cs="Arial"/>
          <w:spacing w:val="-8"/>
          <w:sz w:val="20"/>
          <w:szCs w:val="20"/>
        </w:rPr>
        <w:t xml:space="preserve"> </w:t>
      </w:r>
      <w:r w:rsidRPr="00ED5949">
        <w:rPr>
          <w:rFonts w:ascii="Arial" w:hAnsi="Arial" w:cs="Arial"/>
          <w:sz w:val="20"/>
          <w:szCs w:val="20"/>
        </w:rPr>
        <w:t>to:</w:t>
      </w:r>
    </w:p>
    <w:p w14:paraId="3FEC505D" w14:textId="77777777" w:rsidR="00874541" w:rsidRPr="00ED5949" w:rsidRDefault="00874541" w:rsidP="00404DAA">
      <w:pPr>
        <w:pStyle w:val="ListParagraph"/>
        <w:numPr>
          <w:ilvl w:val="1"/>
          <w:numId w:val="9"/>
        </w:numPr>
        <w:tabs>
          <w:tab w:val="left" w:pos="1299"/>
        </w:tabs>
        <w:ind w:right="-14"/>
        <w:jc w:val="both"/>
        <w:rPr>
          <w:rFonts w:ascii="Arial" w:hAnsi="Arial" w:cs="Arial"/>
          <w:sz w:val="20"/>
          <w:szCs w:val="20"/>
        </w:rPr>
      </w:pPr>
      <w:r w:rsidRPr="00ED5949">
        <w:rPr>
          <w:rFonts w:ascii="Arial" w:hAnsi="Arial" w:cs="Arial"/>
          <w:sz w:val="20"/>
          <w:szCs w:val="20"/>
        </w:rPr>
        <w:t xml:space="preserve">Cost of </w:t>
      </w:r>
      <w:r w:rsidRPr="00ED5949">
        <w:rPr>
          <w:rFonts w:ascii="Arial" w:hAnsi="Arial" w:cs="Arial"/>
          <w:b/>
          <w:spacing w:val="-3"/>
          <w:sz w:val="20"/>
          <w:szCs w:val="20"/>
        </w:rPr>
        <w:t xml:space="preserve">Treatments </w:t>
      </w:r>
      <w:r w:rsidRPr="00ED5949">
        <w:rPr>
          <w:rFonts w:ascii="Arial" w:hAnsi="Arial" w:cs="Arial"/>
          <w:sz w:val="20"/>
          <w:szCs w:val="20"/>
        </w:rPr>
        <w:t xml:space="preserve">continued after a </w:t>
      </w:r>
      <w:proofErr w:type="gramStart"/>
      <w:r w:rsidRPr="00ED5949">
        <w:rPr>
          <w:rFonts w:ascii="Arial" w:hAnsi="Arial" w:cs="Arial"/>
          <w:b/>
          <w:spacing w:val="-3"/>
          <w:sz w:val="20"/>
          <w:szCs w:val="20"/>
        </w:rPr>
        <w:t>Veterinarian</w:t>
      </w:r>
      <w:proofErr w:type="gramEnd"/>
      <w:r w:rsidRPr="00ED5949">
        <w:rPr>
          <w:rFonts w:ascii="Arial" w:hAnsi="Arial" w:cs="Arial"/>
          <w:b/>
          <w:spacing w:val="-3"/>
          <w:sz w:val="20"/>
          <w:szCs w:val="20"/>
        </w:rPr>
        <w:t xml:space="preserve"> </w:t>
      </w:r>
      <w:proofErr w:type="gramStart"/>
      <w:r w:rsidRPr="00ED5949">
        <w:rPr>
          <w:rFonts w:ascii="Arial" w:hAnsi="Arial" w:cs="Arial"/>
          <w:sz w:val="20"/>
          <w:szCs w:val="20"/>
        </w:rPr>
        <w:t>has recommended</w:t>
      </w:r>
      <w:proofErr w:type="gramEnd"/>
      <w:r w:rsidRPr="00ED5949">
        <w:rPr>
          <w:rFonts w:ascii="Arial" w:hAnsi="Arial" w:cs="Arial"/>
          <w:sz w:val="20"/>
          <w:szCs w:val="20"/>
        </w:rPr>
        <w:t xml:space="preserve"> a </w:t>
      </w:r>
      <w:r w:rsidRPr="00ED5949">
        <w:rPr>
          <w:rFonts w:ascii="Arial" w:hAnsi="Arial" w:cs="Arial"/>
          <w:b/>
          <w:spacing w:val="-3"/>
          <w:sz w:val="20"/>
          <w:szCs w:val="20"/>
        </w:rPr>
        <w:t xml:space="preserve">Pet </w:t>
      </w:r>
      <w:r w:rsidRPr="00ED5949">
        <w:rPr>
          <w:rFonts w:ascii="Arial" w:hAnsi="Arial" w:cs="Arial"/>
          <w:sz w:val="20"/>
          <w:szCs w:val="20"/>
        </w:rPr>
        <w:t xml:space="preserve">be euthanized for humane </w:t>
      </w:r>
      <w:proofErr w:type="gramStart"/>
      <w:r w:rsidRPr="00ED5949">
        <w:rPr>
          <w:rFonts w:ascii="Arial" w:hAnsi="Arial" w:cs="Arial"/>
          <w:sz w:val="20"/>
          <w:szCs w:val="20"/>
        </w:rPr>
        <w:t>reasons;</w:t>
      </w:r>
      <w:proofErr w:type="gramEnd"/>
    </w:p>
    <w:p w14:paraId="67D3D74D" w14:textId="77777777" w:rsidR="00874541" w:rsidRPr="00ED5949" w:rsidRDefault="00874541" w:rsidP="00404DAA">
      <w:pPr>
        <w:pStyle w:val="ListParagraph"/>
        <w:numPr>
          <w:ilvl w:val="1"/>
          <w:numId w:val="9"/>
        </w:numPr>
        <w:tabs>
          <w:tab w:val="left" w:pos="1299"/>
        </w:tabs>
        <w:ind w:right="-14"/>
        <w:jc w:val="both"/>
        <w:rPr>
          <w:rFonts w:ascii="Arial" w:hAnsi="Arial" w:cs="Arial"/>
          <w:sz w:val="20"/>
          <w:szCs w:val="20"/>
        </w:rPr>
      </w:pPr>
      <w:r w:rsidRPr="00ED5949">
        <w:rPr>
          <w:rFonts w:ascii="Arial" w:hAnsi="Arial" w:cs="Arial"/>
          <w:sz w:val="20"/>
          <w:szCs w:val="20"/>
        </w:rPr>
        <w:t>Ignoring</w:t>
      </w:r>
      <w:r w:rsidRPr="00ED5949">
        <w:rPr>
          <w:rFonts w:ascii="Arial" w:hAnsi="Arial" w:cs="Arial"/>
          <w:spacing w:val="7"/>
          <w:sz w:val="20"/>
          <w:szCs w:val="20"/>
        </w:rPr>
        <w:t xml:space="preserve"> </w:t>
      </w:r>
      <w:r w:rsidRPr="00ED5949">
        <w:rPr>
          <w:rFonts w:ascii="Arial" w:hAnsi="Arial" w:cs="Arial"/>
          <w:sz w:val="20"/>
          <w:szCs w:val="20"/>
        </w:rPr>
        <w:t>a</w:t>
      </w:r>
      <w:r w:rsidRPr="00ED5949">
        <w:rPr>
          <w:rFonts w:ascii="Arial" w:hAnsi="Arial" w:cs="Arial"/>
          <w:spacing w:val="8"/>
          <w:sz w:val="20"/>
          <w:szCs w:val="20"/>
        </w:rPr>
        <w:t xml:space="preserve"> </w:t>
      </w:r>
      <w:proofErr w:type="gramStart"/>
      <w:r w:rsidRPr="00ED5949">
        <w:rPr>
          <w:rFonts w:ascii="Arial" w:hAnsi="Arial" w:cs="Arial"/>
          <w:b/>
          <w:spacing w:val="-3"/>
          <w:sz w:val="20"/>
          <w:szCs w:val="20"/>
        </w:rPr>
        <w:t>Veterinarian’s</w:t>
      </w:r>
      <w:proofErr w:type="gramEnd"/>
      <w:r w:rsidRPr="00ED5949">
        <w:rPr>
          <w:rFonts w:ascii="Arial" w:hAnsi="Arial" w:cs="Arial"/>
          <w:b/>
          <w:spacing w:val="9"/>
          <w:sz w:val="20"/>
          <w:szCs w:val="20"/>
        </w:rPr>
        <w:t xml:space="preserve"> </w:t>
      </w:r>
      <w:r w:rsidRPr="00ED5949">
        <w:rPr>
          <w:rFonts w:ascii="Arial" w:hAnsi="Arial" w:cs="Arial"/>
          <w:sz w:val="20"/>
          <w:szCs w:val="20"/>
        </w:rPr>
        <w:t>recommendation</w:t>
      </w:r>
      <w:r w:rsidRPr="00ED5949">
        <w:rPr>
          <w:rFonts w:ascii="Arial" w:hAnsi="Arial" w:cs="Arial"/>
          <w:spacing w:val="4"/>
          <w:sz w:val="20"/>
          <w:szCs w:val="20"/>
        </w:rPr>
        <w:t xml:space="preserve"> </w:t>
      </w:r>
      <w:r w:rsidRPr="00ED5949">
        <w:rPr>
          <w:rFonts w:ascii="Arial" w:hAnsi="Arial" w:cs="Arial"/>
          <w:sz w:val="20"/>
          <w:szCs w:val="20"/>
        </w:rPr>
        <w:t>to</w:t>
      </w:r>
      <w:r w:rsidRPr="00ED5949">
        <w:rPr>
          <w:rFonts w:ascii="Arial" w:hAnsi="Arial" w:cs="Arial"/>
          <w:spacing w:val="9"/>
          <w:sz w:val="20"/>
          <w:szCs w:val="20"/>
        </w:rPr>
        <w:t xml:space="preserve"> </w:t>
      </w:r>
      <w:r w:rsidRPr="00ED5949">
        <w:rPr>
          <w:rFonts w:ascii="Arial" w:hAnsi="Arial" w:cs="Arial"/>
          <w:sz w:val="20"/>
          <w:szCs w:val="20"/>
        </w:rPr>
        <w:t>amputate</w:t>
      </w:r>
      <w:r w:rsidRPr="00ED5949">
        <w:rPr>
          <w:rFonts w:ascii="Arial" w:hAnsi="Arial" w:cs="Arial"/>
          <w:spacing w:val="8"/>
          <w:sz w:val="20"/>
          <w:szCs w:val="20"/>
        </w:rPr>
        <w:t xml:space="preserve"> </w:t>
      </w:r>
      <w:r w:rsidRPr="00ED5949">
        <w:rPr>
          <w:rFonts w:ascii="Arial" w:hAnsi="Arial" w:cs="Arial"/>
          <w:sz w:val="20"/>
          <w:szCs w:val="20"/>
        </w:rPr>
        <w:t>a</w:t>
      </w:r>
      <w:r w:rsidRPr="00ED5949">
        <w:rPr>
          <w:rFonts w:ascii="Arial" w:hAnsi="Arial" w:cs="Arial"/>
          <w:spacing w:val="8"/>
          <w:sz w:val="20"/>
          <w:szCs w:val="20"/>
        </w:rPr>
        <w:t xml:space="preserve"> </w:t>
      </w:r>
      <w:r w:rsidRPr="00ED5949">
        <w:rPr>
          <w:rFonts w:ascii="Arial" w:hAnsi="Arial" w:cs="Arial"/>
          <w:sz w:val="20"/>
          <w:szCs w:val="20"/>
        </w:rPr>
        <w:t>leg,</w:t>
      </w:r>
      <w:r w:rsidRPr="00ED5949">
        <w:rPr>
          <w:rFonts w:ascii="Arial" w:hAnsi="Arial" w:cs="Arial"/>
          <w:spacing w:val="8"/>
          <w:sz w:val="20"/>
          <w:szCs w:val="20"/>
        </w:rPr>
        <w:t xml:space="preserve"> </w:t>
      </w:r>
      <w:r w:rsidRPr="00ED5949">
        <w:rPr>
          <w:rFonts w:ascii="Arial" w:hAnsi="Arial" w:cs="Arial"/>
          <w:sz w:val="20"/>
          <w:szCs w:val="20"/>
        </w:rPr>
        <w:t>resulting</w:t>
      </w:r>
      <w:r w:rsidRPr="00ED5949">
        <w:rPr>
          <w:rFonts w:ascii="Arial" w:hAnsi="Arial" w:cs="Arial"/>
          <w:spacing w:val="7"/>
          <w:sz w:val="20"/>
          <w:szCs w:val="20"/>
        </w:rPr>
        <w:t xml:space="preserve"> </w:t>
      </w:r>
      <w:r w:rsidRPr="00ED5949">
        <w:rPr>
          <w:rFonts w:ascii="Arial" w:hAnsi="Arial" w:cs="Arial"/>
          <w:sz w:val="20"/>
          <w:szCs w:val="20"/>
        </w:rPr>
        <w:t>in</w:t>
      </w:r>
      <w:r w:rsidRPr="00ED5949">
        <w:rPr>
          <w:rFonts w:ascii="Arial" w:hAnsi="Arial" w:cs="Arial"/>
          <w:spacing w:val="7"/>
          <w:sz w:val="20"/>
          <w:szCs w:val="20"/>
        </w:rPr>
        <w:t xml:space="preserve"> </w:t>
      </w:r>
      <w:r w:rsidRPr="00ED5949">
        <w:rPr>
          <w:rFonts w:ascii="Arial" w:hAnsi="Arial" w:cs="Arial"/>
          <w:sz w:val="20"/>
          <w:szCs w:val="20"/>
        </w:rPr>
        <w:t>extra</w:t>
      </w:r>
      <w:r w:rsidRPr="00ED5949">
        <w:rPr>
          <w:rFonts w:ascii="Arial" w:hAnsi="Arial" w:cs="Arial"/>
          <w:spacing w:val="5"/>
          <w:sz w:val="20"/>
          <w:szCs w:val="20"/>
        </w:rPr>
        <w:t xml:space="preserve"> </w:t>
      </w:r>
      <w:r w:rsidRPr="00ED5949">
        <w:rPr>
          <w:rFonts w:ascii="Arial" w:hAnsi="Arial" w:cs="Arial"/>
          <w:sz w:val="20"/>
          <w:szCs w:val="20"/>
        </w:rPr>
        <w:t>costs</w:t>
      </w:r>
      <w:r w:rsidRPr="00ED5949">
        <w:rPr>
          <w:rFonts w:ascii="Arial" w:hAnsi="Arial" w:cs="Arial"/>
          <w:spacing w:val="8"/>
          <w:sz w:val="20"/>
          <w:szCs w:val="20"/>
        </w:rPr>
        <w:t xml:space="preserve"> </w:t>
      </w:r>
      <w:r w:rsidRPr="00ED5949">
        <w:rPr>
          <w:rFonts w:ascii="Arial" w:hAnsi="Arial" w:cs="Arial"/>
          <w:sz w:val="20"/>
          <w:szCs w:val="20"/>
        </w:rPr>
        <w:t>associated</w:t>
      </w:r>
      <w:r w:rsidRPr="00ED5949">
        <w:rPr>
          <w:rFonts w:ascii="Arial" w:hAnsi="Arial" w:cs="Arial"/>
          <w:spacing w:val="8"/>
          <w:sz w:val="20"/>
          <w:szCs w:val="20"/>
        </w:rPr>
        <w:t xml:space="preserve"> </w:t>
      </w:r>
      <w:r w:rsidRPr="00ED5949">
        <w:rPr>
          <w:rFonts w:ascii="Arial" w:hAnsi="Arial" w:cs="Arial"/>
          <w:sz w:val="20"/>
          <w:szCs w:val="20"/>
        </w:rPr>
        <w:t xml:space="preserve">with </w:t>
      </w:r>
      <w:r w:rsidRPr="00ED5949">
        <w:rPr>
          <w:rFonts w:ascii="Arial" w:hAnsi="Arial" w:cs="Arial"/>
          <w:b/>
          <w:sz w:val="20"/>
          <w:szCs w:val="20"/>
        </w:rPr>
        <w:t xml:space="preserve">Treatment </w:t>
      </w:r>
      <w:r w:rsidRPr="00ED5949">
        <w:rPr>
          <w:rFonts w:ascii="Arial" w:hAnsi="Arial" w:cs="Arial"/>
          <w:sz w:val="20"/>
          <w:szCs w:val="20"/>
        </w:rPr>
        <w:t>of gangrene; and</w:t>
      </w:r>
    </w:p>
    <w:p w14:paraId="44F784CE" w14:textId="77777777" w:rsidR="00874541" w:rsidRPr="00ED5949" w:rsidRDefault="00874541" w:rsidP="00404DAA">
      <w:pPr>
        <w:pStyle w:val="ListParagraph"/>
        <w:numPr>
          <w:ilvl w:val="1"/>
          <w:numId w:val="9"/>
        </w:numPr>
        <w:tabs>
          <w:tab w:val="left" w:pos="1297"/>
          <w:tab w:val="left" w:pos="1299"/>
        </w:tabs>
        <w:ind w:right="-14"/>
        <w:jc w:val="both"/>
        <w:rPr>
          <w:rFonts w:ascii="Arial" w:hAnsi="Arial" w:cs="Arial"/>
          <w:sz w:val="20"/>
          <w:szCs w:val="20"/>
        </w:rPr>
      </w:pPr>
      <w:r w:rsidRPr="00ED5949">
        <w:rPr>
          <w:rFonts w:ascii="Arial" w:hAnsi="Arial" w:cs="Arial"/>
          <w:sz w:val="20"/>
          <w:szCs w:val="20"/>
        </w:rPr>
        <w:t xml:space="preserve">Ignoring a </w:t>
      </w:r>
      <w:proofErr w:type="gramStart"/>
      <w:r w:rsidRPr="00ED5949">
        <w:rPr>
          <w:rFonts w:ascii="Arial" w:hAnsi="Arial" w:cs="Arial"/>
          <w:b/>
          <w:spacing w:val="-3"/>
          <w:sz w:val="20"/>
          <w:szCs w:val="20"/>
        </w:rPr>
        <w:t>Veterinarian’s</w:t>
      </w:r>
      <w:proofErr w:type="gramEnd"/>
      <w:r w:rsidRPr="00ED5949">
        <w:rPr>
          <w:rFonts w:ascii="Arial" w:hAnsi="Arial" w:cs="Arial"/>
          <w:b/>
          <w:spacing w:val="-3"/>
          <w:sz w:val="20"/>
          <w:szCs w:val="20"/>
        </w:rPr>
        <w:t xml:space="preserve"> </w:t>
      </w:r>
      <w:r w:rsidRPr="00ED5949">
        <w:rPr>
          <w:rFonts w:ascii="Arial" w:hAnsi="Arial" w:cs="Arial"/>
          <w:sz w:val="20"/>
          <w:szCs w:val="20"/>
        </w:rPr>
        <w:t xml:space="preserve">recommendation to </w:t>
      </w:r>
      <w:r w:rsidRPr="00ED5949">
        <w:rPr>
          <w:rFonts w:ascii="Arial" w:hAnsi="Arial" w:cs="Arial"/>
          <w:spacing w:val="-3"/>
          <w:sz w:val="20"/>
          <w:szCs w:val="20"/>
        </w:rPr>
        <w:t xml:space="preserve">remove </w:t>
      </w:r>
      <w:r w:rsidRPr="00ED5949">
        <w:rPr>
          <w:rFonts w:ascii="Arial" w:hAnsi="Arial" w:cs="Arial"/>
          <w:sz w:val="20"/>
          <w:szCs w:val="20"/>
        </w:rPr>
        <w:t>an eye, resulting in extra costs associated</w:t>
      </w:r>
      <w:r w:rsidRPr="00ED5949">
        <w:rPr>
          <w:rFonts w:ascii="Arial" w:hAnsi="Arial" w:cs="Arial"/>
          <w:spacing w:val="43"/>
          <w:sz w:val="20"/>
          <w:szCs w:val="20"/>
        </w:rPr>
        <w:t xml:space="preserve"> </w:t>
      </w:r>
      <w:r w:rsidRPr="00ED5949">
        <w:rPr>
          <w:rFonts w:ascii="Arial" w:hAnsi="Arial" w:cs="Arial"/>
          <w:sz w:val="20"/>
          <w:szCs w:val="20"/>
        </w:rPr>
        <w:t xml:space="preserve">with chronic eye </w:t>
      </w:r>
      <w:proofErr w:type="gramStart"/>
      <w:r w:rsidRPr="00ED5949">
        <w:rPr>
          <w:rFonts w:ascii="Arial" w:hAnsi="Arial" w:cs="Arial"/>
          <w:sz w:val="20"/>
          <w:szCs w:val="20"/>
        </w:rPr>
        <w:t>issues;</w:t>
      </w:r>
      <w:proofErr w:type="gramEnd"/>
    </w:p>
    <w:p w14:paraId="66AEB8E3" w14:textId="4DAA2D08"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pacing w:val="-3"/>
          <w:sz w:val="20"/>
          <w:szCs w:val="20"/>
        </w:rPr>
        <w:t>Treatment</w:t>
      </w:r>
      <w:r w:rsidRPr="00ED5949">
        <w:rPr>
          <w:rFonts w:ascii="Arial" w:hAnsi="Arial" w:cs="Arial"/>
          <w:b/>
          <w:spacing w:val="-7"/>
          <w:sz w:val="20"/>
          <w:szCs w:val="20"/>
        </w:rPr>
        <w:t xml:space="preserve"> </w:t>
      </w:r>
      <w:r w:rsidRPr="00ED5949">
        <w:rPr>
          <w:rFonts w:ascii="Arial" w:hAnsi="Arial" w:cs="Arial"/>
          <w:sz w:val="20"/>
          <w:szCs w:val="20"/>
        </w:rPr>
        <w:t>for</w:t>
      </w:r>
      <w:r w:rsidRPr="00ED5949">
        <w:rPr>
          <w:rFonts w:ascii="Arial" w:hAnsi="Arial" w:cs="Arial"/>
          <w:spacing w:val="-9"/>
          <w:sz w:val="20"/>
          <w:szCs w:val="20"/>
        </w:rPr>
        <w:t xml:space="preserve"> </w:t>
      </w:r>
      <w:r w:rsidRPr="00ED5949">
        <w:rPr>
          <w:rFonts w:ascii="Arial" w:hAnsi="Arial" w:cs="Arial"/>
          <w:sz w:val="20"/>
          <w:szCs w:val="20"/>
        </w:rPr>
        <w:t>any</w:t>
      </w:r>
      <w:r w:rsidRPr="00ED5949">
        <w:rPr>
          <w:rFonts w:ascii="Arial" w:hAnsi="Arial" w:cs="Arial"/>
          <w:spacing w:val="-9"/>
          <w:sz w:val="20"/>
          <w:szCs w:val="20"/>
        </w:rPr>
        <w:t xml:space="preserve"> </w:t>
      </w:r>
      <w:r w:rsidRPr="00ED5949">
        <w:rPr>
          <w:rFonts w:ascii="Arial" w:hAnsi="Arial" w:cs="Arial"/>
          <w:b/>
          <w:sz w:val="20"/>
          <w:szCs w:val="20"/>
        </w:rPr>
        <w:t>Injury</w:t>
      </w:r>
      <w:r w:rsidRPr="00ED5949">
        <w:rPr>
          <w:rFonts w:ascii="Arial" w:hAnsi="Arial" w:cs="Arial"/>
          <w:b/>
          <w:spacing w:val="-8"/>
          <w:sz w:val="20"/>
          <w:szCs w:val="20"/>
        </w:rPr>
        <w:t xml:space="preserve"> </w:t>
      </w:r>
      <w:r w:rsidRPr="00ED5949">
        <w:rPr>
          <w:rFonts w:ascii="Arial" w:hAnsi="Arial" w:cs="Arial"/>
          <w:sz w:val="20"/>
          <w:szCs w:val="20"/>
        </w:rPr>
        <w:t>or</w:t>
      </w:r>
      <w:r w:rsidRPr="00ED5949">
        <w:rPr>
          <w:rFonts w:ascii="Arial" w:hAnsi="Arial" w:cs="Arial"/>
          <w:spacing w:val="-10"/>
          <w:sz w:val="20"/>
          <w:szCs w:val="20"/>
        </w:rPr>
        <w:t xml:space="preserve"> </w:t>
      </w:r>
      <w:r w:rsidRPr="00ED5949">
        <w:rPr>
          <w:rFonts w:ascii="Arial" w:hAnsi="Arial" w:cs="Arial"/>
          <w:b/>
          <w:sz w:val="20"/>
          <w:szCs w:val="20"/>
        </w:rPr>
        <w:t>Illness</w:t>
      </w:r>
      <w:r w:rsidRPr="00ED5949">
        <w:rPr>
          <w:rFonts w:ascii="Arial" w:hAnsi="Arial" w:cs="Arial"/>
          <w:b/>
          <w:spacing w:val="-7"/>
          <w:sz w:val="20"/>
          <w:szCs w:val="20"/>
        </w:rPr>
        <w:t xml:space="preserve"> </w:t>
      </w:r>
      <w:r w:rsidRPr="00ED5949">
        <w:rPr>
          <w:rFonts w:ascii="Arial" w:hAnsi="Arial" w:cs="Arial"/>
          <w:sz w:val="20"/>
          <w:szCs w:val="20"/>
        </w:rPr>
        <w:t>deliberately</w:t>
      </w:r>
      <w:r w:rsidRPr="00ED5949">
        <w:rPr>
          <w:rFonts w:ascii="Arial" w:hAnsi="Arial" w:cs="Arial"/>
          <w:spacing w:val="-7"/>
          <w:sz w:val="20"/>
          <w:szCs w:val="20"/>
        </w:rPr>
        <w:t xml:space="preserve"> </w:t>
      </w:r>
      <w:r w:rsidRPr="00ED5949">
        <w:rPr>
          <w:rFonts w:ascii="Arial" w:hAnsi="Arial" w:cs="Arial"/>
          <w:sz w:val="20"/>
          <w:szCs w:val="20"/>
        </w:rPr>
        <w:t>caused</w:t>
      </w:r>
      <w:r w:rsidRPr="00ED5949">
        <w:rPr>
          <w:rFonts w:ascii="Arial" w:hAnsi="Arial" w:cs="Arial"/>
          <w:spacing w:val="-9"/>
          <w:sz w:val="20"/>
          <w:szCs w:val="20"/>
        </w:rPr>
        <w:t xml:space="preserve"> </w:t>
      </w:r>
      <w:r w:rsidRPr="00ED5949">
        <w:rPr>
          <w:rFonts w:ascii="Arial" w:hAnsi="Arial" w:cs="Arial"/>
          <w:sz w:val="20"/>
          <w:szCs w:val="20"/>
        </w:rPr>
        <w:t>by</w:t>
      </w:r>
      <w:r w:rsidRPr="00ED5949">
        <w:rPr>
          <w:rFonts w:ascii="Arial" w:hAnsi="Arial" w:cs="Arial"/>
          <w:spacing w:val="-9"/>
          <w:sz w:val="20"/>
          <w:szCs w:val="20"/>
        </w:rPr>
        <w:t xml:space="preserve"> </w:t>
      </w:r>
      <w:r w:rsidRPr="00ED5949">
        <w:rPr>
          <w:rFonts w:ascii="Arial" w:hAnsi="Arial" w:cs="Arial"/>
          <w:b/>
          <w:sz w:val="20"/>
          <w:szCs w:val="20"/>
        </w:rPr>
        <w:t>You</w:t>
      </w:r>
      <w:r w:rsidRPr="00ED5949">
        <w:rPr>
          <w:rFonts w:ascii="Arial" w:hAnsi="Arial" w:cs="Arial"/>
          <w:sz w:val="20"/>
          <w:szCs w:val="20"/>
        </w:rPr>
        <w:t>,</w:t>
      </w:r>
      <w:r w:rsidRPr="00ED5949">
        <w:rPr>
          <w:rFonts w:ascii="Arial" w:hAnsi="Arial" w:cs="Arial"/>
          <w:spacing w:val="-9"/>
          <w:sz w:val="20"/>
          <w:szCs w:val="20"/>
        </w:rPr>
        <w:t xml:space="preserve"> </w:t>
      </w:r>
      <w:proofErr w:type="gramStart"/>
      <w:r w:rsidRPr="00ED5949">
        <w:rPr>
          <w:rFonts w:ascii="Arial" w:hAnsi="Arial" w:cs="Arial"/>
          <w:b/>
          <w:sz w:val="20"/>
          <w:szCs w:val="20"/>
        </w:rPr>
        <w:t>Your</w:t>
      </w:r>
      <w:proofErr w:type="gramEnd"/>
      <w:r w:rsidRPr="00ED5949">
        <w:rPr>
          <w:rFonts w:ascii="Arial" w:hAnsi="Arial" w:cs="Arial"/>
          <w:spacing w:val="-8"/>
          <w:sz w:val="20"/>
          <w:szCs w:val="20"/>
        </w:rPr>
        <w:t xml:space="preserve"> </w:t>
      </w:r>
      <w:r w:rsidRPr="00ED5949">
        <w:rPr>
          <w:rFonts w:ascii="Arial" w:hAnsi="Arial" w:cs="Arial"/>
          <w:sz w:val="20"/>
          <w:szCs w:val="20"/>
        </w:rPr>
        <w:t>family</w:t>
      </w:r>
      <w:r w:rsidRPr="00ED5949">
        <w:rPr>
          <w:rFonts w:ascii="Arial" w:hAnsi="Arial" w:cs="Arial"/>
          <w:spacing w:val="-8"/>
          <w:sz w:val="20"/>
          <w:szCs w:val="20"/>
        </w:rPr>
        <w:t xml:space="preserve"> </w:t>
      </w:r>
      <w:r w:rsidRPr="00ED5949">
        <w:rPr>
          <w:rFonts w:ascii="Arial" w:hAnsi="Arial" w:cs="Arial"/>
          <w:sz w:val="20"/>
          <w:szCs w:val="20"/>
        </w:rPr>
        <w:t>members,</w:t>
      </w:r>
      <w:r w:rsidRPr="00ED5949">
        <w:rPr>
          <w:rFonts w:ascii="Arial" w:hAnsi="Arial" w:cs="Arial"/>
          <w:spacing w:val="-7"/>
          <w:sz w:val="20"/>
          <w:szCs w:val="20"/>
        </w:rPr>
        <w:t xml:space="preserve"> </w:t>
      </w:r>
      <w:r w:rsidRPr="00ED5949">
        <w:rPr>
          <w:rFonts w:ascii="Arial" w:hAnsi="Arial" w:cs="Arial"/>
          <w:sz w:val="20"/>
          <w:szCs w:val="20"/>
        </w:rPr>
        <w:t>anyone</w:t>
      </w:r>
      <w:r w:rsidRPr="00ED5949">
        <w:rPr>
          <w:rFonts w:ascii="Arial" w:hAnsi="Arial" w:cs="Arial"/>
          <w:spacing w:val="-7"/>
          <w:sz w:val="20"/>
          <w:szCs w:val="20"/>
        </w:rPr>
        <w:t xml:space="preserve"> </w:t>
      </w:r>
      <w:r w:rsidRPr="00ED5949">
        <w:rPr>
          <w:rFonts w:ascii="Arial" w:hAnsi="Arial" w:cs="Arial"/>
          <w:sz w:val="20"/>
          <w:szCs w:val="20"/>
        </w:rPr>
        <w:t>living</w:t>
      </w:r>
      <w:r w:rsidRPr="00ED5949">
        <w:rPr>
          <w:rFonts w:ascii="Arial" w:hAnsi="Arial" w:cs="Arial"/>
          <w:spacing w:val="-8"/>
          <w:sz w:val="20"/>
          <w:szCs w:val="20"/>
        </w:rPr>
        <w:t xml:space="preserve"> </w:t>
      </w:r>
      <w:r w:rsidRPr="00ED5949">
        <w:rPr>
          <w:rFonts w:ascii="Arial" w:hAnsi="Arial" w:cs="Arial"/>
          <w:sz w:val="20"/>
          <w:szCs w:val="20"/>
        </w:rPr>
        <w:t>with</w:t>
      </w:r>
      <w:r w:rsidRPr="00ED5949">
        <w:rPr>
          <w:rFonts w:ascii="Arial" w:hAnsi="Arial" w:cs="Arial"/>
          <w:spacing w:val="-7"/>
          <w:sz w:val="20"/>
          <w:szCs w:val="20"/>
        </w:rPr>
        <w:t xml:space="preserve"> </w:t>
      </w:r>
      <w:r w:rsidRPr="00ED5949">
        <w:rPr>
          <w:rFonts w:ascii="Arial" w:hAnsi="Arial" w:cs="Arial"/>
          <w:b/>
          <w:sz w:val="20"/>
          <w:szCs w:val="20"/>
        </w:rPr>
        <w:t>You</w:t>
      </w:r>
      <w:r w:rsidRPr="00ED5949">
        <w:rPr>
          <w:rFonts w:ascii="Arial" w:hAnsi="Arial" w:cs="Arial"/>
          <w:sz w:val="20"/>
          <w:szCs w:val="20"/>
        </w:rPr>
        <w:t>,</w:t>
      </w:r>
      <w:r w:rsidRPr="00ED5949">
        <w:rPr>
          <w:rFonts w:ascii="Arial" w:hAnsi="Arial" w:cs="Arial"/>
          <w:spacing w:val="-9"/>
          <w:sz w:val="20"/>
          <w:szCs w:val="20"/>
        </w:rPr>
        <w:t xml:space="preserve"> </w:t>
      </w:r>
      <w:r w:rsidRPr="00ED5949">
        <w:rPr>
          <w:rFonts w:ascii="Arial" w:hAnsi="Arial" w:cs="Arial"/>
          <w:sz w:val="20"/>
          <w:szCs w:val="20"/>
        </w:rPr>
        <w:t xml:space="preserve">or any other persons who </w:t>
      </w:r>
      <w:r w:rsidRPr="00ED5949">
        <w:rPr>
          <w:rFonts w:ascii="Arial" w:hAnsi="Arial" w:cs="Arial"/>
          <w:spacing w:val="-3"/>
          <w:sz w:val="20"/>
          <w:szCs w:val="20"/>
        </w:rPr>
        <w:t xml:space="preserve">have </w:t>
      </w:r>
      <w:r w:rsidRPr="00ED5949">
        <w:rPr>
          <w:rFonts w:ascii="Arial" w:hAnsi="Arial" w:cs="Arial"/>
          <w:sz w:val="20"/>
          <w:szCs w:val="20"/>
        </w:rPr>
        <w:t xml:space="preserve">care, </w:t>
      </w:r>
      <w:r w:rsidRPr="00ED5949">
        <w:rPr>
          <w:rFonts w:ascii="Arial" w:hAnsi="Arial" w:cs="Arial"/>
          <w:spacing w:val="-4"/>
          <w:sz w:val="20"/>
          <w:szCs w:val="20"/>
        </w:rPr>
        <w:t xml:space="preserve">custody, </w:t>
      </w:r>
      <w:r w:rsidRPr="00ED5949">
        <w:rPr>
          <w:rFonts w:ascii="Arial" w:hAnsi="Arial" w:cs="Arial"/>
          <w:sz w:val="20"/>
          <w:szCs w:val="20"/>
        </w:rPr>
        <w:t xml:space="preserve">or control of </w:t>
      </w:r>
      <w:r w:rsidRPr="00ED5949">
        <w:rPr>
          <w:rFonts w:ascii="Arial" w:hAnsi="Arial" w:cs="Arial"/>
          <w:b/>
          <w:sz w:val="20"/>
          <w:szCs w:val="20"/>
        </w:rPr>
        <w:t>Your</w:t>
      </w:r>
      <w:r w:rsidRPr="00ED5949">
        <w:rPr>
          <w:rFonts w:ascii="Arial" w:hAnsi="Arial" w:cs="Arial"/>
          <w:sz w:val="20"/>
          <w:szCs w:val="20"/>
        </w:rPr>
        <w:t xml:space="preserve"> </w:t>
      </w:r>
      <w:proofErr w:type="gramStart"/>
      <w:r w:rsidRPr="00ED5949">
        <w:rPr>
          <w:rFonts w:ascii="Arial" w:hAnsi="Arial" w:cs="Arial"/>
          <w:b/>
          <w:sz w:val="20"/>
          <w:szCs w:val="20"/>
        </w:rPr>
        <w:t>Pet</w:t>
      </w:r>
      <w:r w:rsidRPr="00ED5949">
        <w:rPr>
          <w:rFonts w:ascii="Arial" w:hAnsi="Arial" w:cs="Arial"/>
          <w:sz w:val="20"/>
          <w:szCs w:val="20"/>
        </w:rPr>
        <w:t>;</w:t>
      </w:r>
      <w:proofErr w:type="gramEnd"/>
    </w:p>
    <w:p w14:paraId="57F7C570" w14:textId="60648010"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pacing w:val="-3"/>
          <w:sz w:val="20"/>
          <w:szCs w:val="20"/>
        </w:rPr>
        <w:t>Treatment</w:t>
      </w:r>
      <w:r w:rsidRPr="00ED5949">
        <w:rPr>
          <w:rFonts w:ascii="Arial" w:hAnsi="Arial" w:cs="Arial"/>
          <w:b/>
          <w:spacing w:val="-1"/>
          <w:sz w:val="20"/>
          <w:szCs w:val="20"/>
        </w:rPr>
        <w:t xml:space="preserve"> </w:t>
      </w:r>
      <w:r w:rsidRPr="00ED5949">
        <w:rPr>
          <w:rFonts w:ascii="Arial" w:hAnsi="Arial" w:cs="Arial"/>
          <w:sz w:val="20"/>
          <w:szCs w:val="20"/>
        </w:rPr>
        <w:t>for</w:t>
      </w:r>
      <w:r w:rsidRPr="00ED5949">
        <w:rPr>
          <w:rFonts w:ascii="Arial" w:hAnsi="Arial" w:cs="Arial"/>
          <w:spacing w:val="-4"/>
          <w:sz w:val="20"/>
          <w:szCs w:val="20"/>
        </w:rPr>
        <w:t xml:space="preserve"> </w:t>
      </w:r>
      <w:r w:rsidRPr="00ED5949">
        <w:rPr>
          <w:rFonts w:ascii="Arial" w:hAnsi="Arial" w:cs="Arial"/>
          <w:b/>
          <w:sz w:val="20"/>
          <w:szCs w:val="20"/>
        </w:rPr>
        <w:t>Injury</w:t>
      </w:r>
      <w:r w:rsidRPr="00ED5949">
        <w:rPr>
          <w:rFonts w:ascii="Arial" w:hAnsi="Arial" w:cs="Arial"/>
          <w:b/>
          <w:spacing w:val="-3"/>
          <w:sz w:val="20"/>
          <w:szCs w:val="20"/>
        </w:rPr>
        <w:t xml:space="preserve"> </w:t>
      </w:r>
      <w:r w:rsidRPr="00ED5949">
        <w:rPr>
          <w:rFonts w:ascii="Arial" w:hAnsi="Arial" w:cs="Arial"/>
          <w:sz w:val="20"/>
          <w:szCs w:val="20"/>
        </w:rPr>
        <w:t>or</w:t>
      </w:r>
      <w:r w:rsidRPr="00ED5949">
        <w:rPr>
          <w:rFonts w:ascii="Arial" w:hAnsi="Arial" w:cs="Arial"/>
          <w:spacing w:val="-3"/>
          <w:sz w:val="20"/>
          <w:szCs w:val="20"/>
        </w:rPr>
        <w:t xml:space="preserve"> </w:t>
      </w:r>
      <w:r w:rsidRPr="00ED5949">
        <w:rPr>
          <w:rFonts w:ascii="Arial" w:hAnsi="Arial" w:cs="Arial"/>
          <w:b/>
          <w:sz w:val="20"/>
          <w:szCs w:val="20"/>
        </w:rPr>
        <w:t xml:space="preserve">Illness </w:t>
      </w:r>
      <w:r w:rsidRPr="00ED5949">
        <w:rPr>
          <w:rFonts w:ascii="Arial" w:hAnsi="Arial" w:cs="Arial"/>
          <w:sz w:val="20"/>
          <w:szCs w:val="20"/>
        </w:rPr>
        <w:t>caused</w:t>
      </w:r>
      <w:r w:rsidRPr="00ED5949">
        <w:rPr>
          <w:rFonts w:ascii="Arial" w:hAnsi="Arial" w:cs="Arial"/>
          <w:spacing w:val="-5"/>
          <w:sz w:val="20"/>
          <w:szCs w:val="20"/>
        </w:rPr>
        <w:t xml:space="preserve"> </w:t>
      </w:r>
      <w:r w:rsidRPr="00ED5949">
        <w:rPr>
          <w:rFonts w:ascii="Arial" w:hAnsi="Arial" w:cs="Arial"/>
          <w:sz w:val="20"/>
          <w:szCs w:val="20"/>
        </w:rPr>
        <w:t>by</w:t>
      </w:r>
      <w:r w:rsidRPr="00ED5949">
        <w:rPr>
          <w:rFonts w:ascii="Arial" w:hAnsi="Arial" w:cs="Arial"/>
          <w:spacing w:val="-3"/>
          <w:sz w:val="20"/>
          <w:szCs w:val="20"/>
        </w:rPr>
        <w:t xml:space="preserve"> </w:t>
      </w:r>
      <w:r w:rsidRPr="00ED5949">
        <w:rPr>
          <w:rFonts w:ascii="Arial" w:hAnsi="Arial" w:cs="Arial"/>
          <w:sz w:val="20"/>
          <w:szCs w:val="20"/>
        </w:rPr>
        <w:t>deliberate</w:t>
      </w:r>
      <w:r w:rsidRPr="00ED5949">
        <w:rPr>
          <w:rFonts w:ascii="Arial" w:hAnsi="Arial" w:cs="Arial"/>
          <w:spacing w:val="-4"/>
          <w:sz w:val="20"/>
          <w:szCs w:val="20"/>
        </w:rPr>
        <w:t xml:space="preserve"> </w:t>
      </w:r>
      <w:r w:rsidRPr="00ED5949">
        <w:rPr>
          <w:rFonts w:ascii="Arial" w:hAnsi="Arial" w:cs="Arial"/>
          <w:sz w:val="20"/>
          <w:szCs w:val="20"/>
        </w:rPr>
        <w:t>endangerment</w:t>
      </w:r>
      <w:r w:rsidRPr="00ED5949">
        <w:rPr>
          <w:rFonts w:ascii="Arial" w:hAnsi="Arial" w:cs="Arial"/>
          <w:spacing w:val="-4"/>
          <w:sz w:val="20"/>
          <w:szCs w:val="20"/>
        </w:rPr>
        <w:t xml:space="preserve"> </w:t>
      </w:r>
      <w:r w:rsidRPr="00ED5949">
        <w:rPr>
          <w:rFonts w:ascii="Arial" w:hAnsi="Arial" w:cs="Arial"/>
          <w:sz w:val="20"/>
          <w:szCs w:val="20"/>
        </w:rPr>
        <w:t>of</w:t>
      </w:r>
      <w:r w:rsidRPr="00ED5949">
        <w:rPr>
          <w:rFonts w:ascii="Arial" w:hAnsi="Arial" w:cs="Arial"/>
          <w:spacing w:val="-4"/>
          <w:sz w:val="20"/>
          <w:szCs w:val="20"/>
        </w:rPr>
        <w:t xml:space="preserve"> </w:t>
      </w:r>
      <w:r w:rsidRPr="00ED5949">
        <w:rPr>
          <w:rFonts w:ascii="Arial" w:hAnsi="Arial" w:cs="Arial"/>
          <w:b/>
          <w:sz w:val="20"/>
          <w:szCs w:val="20"/>
        </w:rPr>
        <w:t>Your</w:t>
      </w:r>
      <w:r w:rsidRPr="00ED5949">
        <w:rPr>
          <w:rFonts w:ascii="Arial" w:hAnsi="Arial" w:cs="Arial"/>
          <w:spacing w:val="-1"/>
          <w:sz w:val="20"/>
          <w:szCs w:val="20"/>
        </w:rPr>
        <w:t xml:space="preserve"> </w:t>
      </w:r>
      <w:r w:rsidRPr="00ED5949">
        <w:rPr>
          <w:rFonts w:ascii="Arial" w:hAnsi="Arial" w:cs="Arial"/>
          <w:b/>
          <w:sz w:val="20"/>
          <w:szCs w:val="20"/>
        </w:rPr>
        <w:t>Pet</w:t>
      </w:r>
      <w:r w:rsidRPr="00ED5949">
        <w:rPr>
          <w:rFonts w:ascii="Arial" w:hAnsi="Arial" w:cs="Arial"/>
          <w:sz w:val="20"/>
          <w:szCs w:val="20"/>
        </w:rPr>
        <w:t>,</w:t>
      </w:r>
      <w:r w:rsidRPr="00ED5949">
        <w:rPr>
          <w:rFonts w:ascii="Arial" w:hAnsi="Arial" w:cs="Arial"/>
          <w:spacing w:val="-2"/>
          <w:sz w:val="20"/>
          <w:szCs w:val="20"/>
        </w:rPr>
        <w:t xml:space="preserve"> </w:t>
      </w:r>
      <w:r w:rsidRPr="00ED5949">
        <w:rPr>
          <w:rFonts w:ascii="Arial" w:hAnsi="Arial" w:cs="Arial"/>
          <w:sz w:val="20"/>
          <w:szCs w:val="20"/>
        </w:rPr>
        <w:t>such</w:t>
      </w:r>
      <w:r w:rsidRPr="00ED5949">
        <w:rPr>
          <w:rFonts w:ascii="Arial" w:hAnsi="Arial" w:cs="Arial"/>
          <w:spacing w:val="-2"/>
          <w:sz w:val="20"/>
          <w:szCs w:val="20"/>
        </w:rPr>
        <w:t xml:space="preserve"> </w:t>
      </w:r>
      <w:r w:rsidRPr="00ED5949">
        <w:rPr>
          <w:rFonts w:ascii="Arial" w:hAnsi="Arial" w:cs="Arial"/>
          <w:sz w:val="20"/>
          <w:szCs w:val="20"/>
        </w:rPr>
        <w:t>as</w:t>
      </w:r>
      <w:r w:rsidRPr="00ED5949">
        <w:rPr>
          <w:rFonts w:ascii="Arial" w:hAnsi="Arial" w:cs="Arial"/>
          <w:spacing w:val="-3"/>
          <w:sz w:val="20"/>
          <w:szCs w:val="20"/>
        </w:rPr>
        <w:t xml:space="preserve"> </w:t>
      </w:r>
      <w:r w:rsidRPr="00ED5949">
        <w:rPr>
          <w:rFonts w:ascii="Arial" w:hAnsi="Arial" w:cs="Arial"/>
          <w:sz w:val="20"/>
          <w:szCs w:val="20"/>
        </w:rPr>
        <w:t>organized</w:t>
      </w:r>
      <w:r w:rsidRPr="00ED5949">
        <w:rPr>
          <w:rFonts w:ascii="Arial" w:hAnsi="Arial" w:cs="Arial"/>
          <w:spacing w:val="-2"/>
          <w:sz w:val="20"/>
          <w:szCs w:val="20"/>
        </w:rPr>
        <w:t xml:space="preserve"> </w:t>
      </w:r>
      <w:proofErr w:type="gramStart"/>
      <w:r w:rsidRPr="00ED5949">
        <w:rPr>
          <w:rFonts w:ascii="Arial" w:hAnsi="Arial" w:cs="Arial"/>
          <w:sz w:val="20"/>
          <w:szCs w:val="20"/>
        </w:rPr>
        <w:t>fighting;</w:t>
      </w:r>
      <w:proofErr w:type="gramEnd"/>
    </w:p>
    <w:p w14:paraId="575E45E2" w14:textId="7C9965C5" w:rsidR="00874541" w:rsidRPr="00ED5949" w:rsidRDefault="00874541" w:rsidP="00404DAA">
      <w:pPr>
        <w:pStyle w:val="ListParagraph"/>
        <w:numPr>
          <w:ilvl w:val="0"/>
          <w:numId w:val="9"/>
        </w:numPr>
        <w:tabs>
          <w:tab w:val="left" w:pos="630"/>
        </w:tabs>
        <w:ind w:right="-10"/>
        <w:jc w:val="both"/>
        <w:rPr>
          <w:rFonts w:ascii="Arial" w:hAnsi="Arial" w:cs="Arial"/>
          <w:sz w:val="20"/>
          <w:szCs w:val="20"/>
        </w:rPr>
      </w:pPr>
      <w:r w:rsidRPr="00ED5949">
        <w:rPr>
          <w:rFonts w:ascii="Arial" w:hAnsi="Arial" w:cs="Arial"/>
          <w:sz w:val="20"/>
          <w:szCs w:val="20"/>
        </w:rPr>
        <w:t>Any</w:t>
      </w:r>
      <w:r w:rsidRPr="00ED5949">
        <w:rPr>
          <w:rFonts w:ascii="Arial" w:hAnsi="Arial" w:cs="Arial"/>
          <w:b/>
          <w:sz w:val="20"/>
          <w:szCs w:val="20"/>
        </w:rPr>
        <w:t xml:space="preserve"> Illness</w:t>
      </w:r>
      <w:r w:rsidRPr="00ED5949">
        <w:rPr>
          <w:rFonts w:ascii="Arial" w:hAnsi="Arial" w:cs="Arial"/>
          <w:sz w:val="20"/>
          <w:szCs w:val="20"/>
        </w:rPr>
        <w:t xml:space="preserve"> or </w:t>
      </w:r>
      <w:r w:rsidRPr="00ED5949">
        <w:rPr>
          <w:rFonts w:ascii="Arial" w:hAnsi="Arial" w:cs="Arial"/>
          <w:b/>
          <w:sz w:val="20"/>
          <w:szCs w:val="20"/>
        </w:rPr>
        <w:t xml:space="preserve">Injury </w:t>
      </w:r>
      <w:r w:rsidRPr="00ED5949">
        <w:rPr>
          <w:rFonts w:ascii="Arial" w:hAnsi="Arial" w:cs="Arial"/>
          <w:sz w:val="20"/>
          <w:szCs w:val="20"/>
        </w:rPr>
        <w:t xml:space="preserve">that arises due to repetitive activity that results in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requiring repeated medical </w:t>
      </w:r>
      <w:r w:rsidRPr="00ED5949">
        <w:rPr>
          <w:rFonts w:ascii="Arial" w:hAnsi="Arial" w:cs="Arial"/>
          <w:b/>
          <w:sz w:val="20"/>
          <w:szCs w:val="20"/>
        </w:rPr>
        <w:t>Treatment</w:t>
      </w:r>
      <w:r w:rsidRPr="00ED5949">
        <w:rPr>
          <w:rFonts w:ascii="Arial" w:hAnsi="Arial" w:cs="Arial"/>
          <w:sz w:val="20"/>
          <w:szCs w:val="20"/>
        </w:rPr>
        <w:t>. After three</w:t>
      </w:r>
      <w:r w:rsidR="001A4FB5">
        <w:rPr>
          <w:rFonts w:ascii="Arial" w:hAnsi="Arial" w:cs="Arial"/>
          <w:sz w:val="20"/>
          <w:szCs w:val="20"/>
        </w:rPr>
        <w:t xml:space="preserve"> (3)</w:t>
      </w:r>
      <w:r w:rsidRPr="00ED5949">
        <w:rPr>
          <w:rFonts w:ascii="Arial" w:hAnsi="Arial" w:cs="Arial"/>
          <w:sz w:val="20"/>
          <w:szCs w:val="20"/>
        </w:rPr>
        <w:t xml:space="preserve"> separate but similar incidents of such </w:t>
      </w:r>
      <w:r w:rsidRPr="00ED5949">
        <w:rPr>
          <w:rFonts w:ascii="Arial" w:hAnsi="Arial" w:cs="Arial"/>
          <w:b/>
          <w:sz w:val="20"/>
          <w:szCs w:val="20"/>
        </w:rPr>
        <w:t>Claims</w:t>
      </w:r>
      <w:r w:rsidR="00B8560E">
        <w:rPr>
          <w:rFonts w:ascii="Arial" w:hAnsi="Arial" w:cs="Arial"/>
          <w:b/>
          <w:sz w:val="20"/>
          <w:szCs w:val="20"/>
        </w:rPr>
        <w:t xml:space="preserve"> </w:t>
      </w:r>
      <w:bookmarkStart w:id="80" w:name="_Hlk212640975"/>
      <w:r w:rsidR="00B8560E">
        <w:rPr>
          <w:rFonts w:ascii="Arial" w:hAnsi="Arial" w:cs="Arial"/>
          <w:bCs/>
          <w:sz w:val="20"/>
          <w:szCs w:val="20"/>
        </w:rPr>
        <w:t xml:space="preserve">during </w:t>
      </w:r>
      <w:r w:rsidR="00EE3836">
        <w:rPr>
          <w:rFonts w:ascii="Arial" w:hAnsi="Arial" w:cs="Arial"/>
          <w:b/>
          <w:sz w:val="20"/>
          <w:szCs w:val="20"/>
        </w:rPr>
        <w:t>Y</w:t>
      </w:r>
      <w:r w:rsidR="00B8560E" w:rsidRPr="00632763">
        <w:rPr>
          <w:rFonts w:ascii="Arial" w:hAnsi="Arial" w:cs="Arial"/>
          <w:b/>
          <w:sz w:val="20"/>
          <w:szCs w:val="20"/>
        </w:rPr>
        <w:t xml:space="preserve">our </w:t>
      </w:r>
      <w:r w:rsidR="00E41163">
        <w:rPr>
          <w:rFonts w:ascii="Arial" w:hAnsi="Arial" w:cs="Arial"/>
          <w:b/>
          <w:sz w:val="20"/>
          <w:szCs w:val="20"/>
        </w:rPr>
        <w:t>P</w:t>
      </w:r>
      <w:r w:rsidR="00B8560E" w:rsidRPr="00632763">
        <w:rPr>
          <w:rFonts w:ascii="Arial" w:hAnsi="Arial" w:cs="Arial"/>
          <w:b/>
          <w:sz w:val="20"/>
          <w:szCs w:val="20"/>
        </w:rPr>
        <w:t>et’s</w:t>
      </w:r>
      <w:r w:rsidR="00B8560E">
        <w:rPr>
          <w:rFonts w:ascii="Arial" w:hAnsi="Arial" w:cs="Arial"/>
          <w:bCs/>
          <w:sz w:val="20"/>
          <w:szCs w:val="20"/>
        </w:rPr>
        <w:t xml:space="preserve"> lifetime</w:t>
      </w:r>
      <w:bookmarkEnd w:id="80"/>
      <w:r w:rsidRPr="00ED5949">
        <w:rPr>
          <w:rFonts w:ascii="Arial" w:hAnsi="Arial" w:cs="Arial"/>
          <w:sz w:val="20"/>
          <w:szCs w:val="20"/>
        </w:rPr>
        <w:t xml:space="preserve">, </w:t>
      </w:r>
      <w:r w:rsidRPr="00ED5949">
        <w:rPr>
          <w:rFonts w:ascii="Arial" w:hAnsi="Arial" w:cs="Arial"/>
          <w:b/>
          <w:sz w:val="20"/>
          <w:szCs w:val="20"/>
        </w:rPr>
        <w:t>Coverage</w:t>
      </w:r>
      <w:r w:rsidRPr="00ED5949">
        <w:rPr>
          <w:rFonts w:ascii="Arial" w:hAnsi="Arial" w:cs="Arial"/>
          <w:sz w:val="20"/>
          <w:szCs w:val="20"/>
        </w:rPr>
        <w:t xml:space="preserve"> for these </w:t>
      </w:r>
      <w:r w:rsidRPr="00ED5949">
        <w:rPr>
          <w:rFonts w:ascii="Arial" w:hAnsi="Arial" w:cs="Arial"/>
          <w:b/>
          <w:sz w:val="20"/>
          <w:szCs w:val="20"/>
        </w:rPr>
        <w:t xml:space="preserve">Illnesses </w:t>
      </w:r>
      <w:r w:rsidRPr="00ED5949">
        <w:rPr>
          <w:rFonts w:ascii="Arial" w:hAnsi="Arial" w:cs="Arial"/>
          <w:sz w:val="20"/>
          <w:szCs w:val="20"/>
        </w:rPr>
        <w:t>or</w:t>
      </w:r>
      <w:r w:rsidRPr="00ED5949">
        <w:rPr>
          <w:rFonts w:ascii="Arial" w:hAnsi="Arial" w:cs="Arial"/>
          <w:b/>
          <w:sz w:val="20"/>
          <w:szCs w:val="20"/>
        </w:rPr>
        <w:t xml:space="preserve"> Injuries </w:t>
      </w:r>
      <w:r w:rsidRPr="00ED5949">
        <w:rPr>
          <w:rFonts w:ascii="Arial" w:hAnsi="Arial" w:cs="Arial"/>
          <w:sz w:val="20"/>
          <w:szCs w:val="20"/>
        </w:rPr>
        <w:t xml:space="preserve">would be considered or diagnosed preventable, such as, but not restricted, to foreign body ingestions, porcupine quills, fight/bite wounds/lacerations, motor vehicle </w:t>
      </w:r>
      <w:r w:rsidRPr="00ED5949">
        <w:rPr>
          <w:rFonts w:ascii="Arial" w:hAnsi="Arial" w:cs="Arial"/>
          <w:b/>
          <w:sz w:val="20"/>
          <w:szCs w:val="20"/>
        </w:rPr>
        <w:t>Injuries</w:t>
      </w:r>
      <w:r w:rsidRPr="00ED5949">
        <w:rPr>
          <w:rFonts w:ascii="Arial" w:hAnsi="Arial" w:cs="Arial"/>
          <w:sz w:val="20"/>
          <w:szCs w:val="20"/>
        </w:rPr>
        <w:t xml:space="preserve"> and poison ingestions.</w:t>
      </w:r>
    </w:p>
    <w:p w14:paraId="56ABD407" w14:textId="4C453D32"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pacing w:val="-3"/>
          <w:sz w:val="20"/>
          <w:szCs w:val="20"/>
        </w:rPr>
        <w:t xml:space="preserve">Treatment </w:t>
      </w:r>
      <w:r w:rsidRPr="00ED5949">
        <w:rPr>
          <w:rFonts w:ascii="Arial" w:hAnsi="Arial" w:cs="Arial"/>
          <w:sz w:val="20"/>
          <w:szCs w:val="20"/>
        </w:rPr>
        <w:t xml:space="preserve">for </w:t>
      </w:r>
      <w:r w:rsidRPr="00ED5949">
        <w:rPr>
          <w:rFonts w:ascii="Arial" w:hAnsi="Arial" w:cs="Arial"/>
          <w:b/>
          <w:sz w:val="20"/>
          <w:szCs w:val="20"/>
        </w:rPr>
        <w:t xml:space="preserve">Injury </w:t>
      </w:r>
      <w:r w:rsidRPr="00ED5949">
        <w:rPr>
          <w:rFonts w:ascii="Arial" w:hAnsi="Arial" w:cs="Arial"/>
          <w:sz w:val="20"/>
          <w:szCs w:val="20"/>
        </w:rPr>
        <w:t xml:space="preserve">or </w:t>
      </w:r>
      <w:r w:rsidRPr="00ED5949">
        <w:rPr>
          <w:rFonts w:ascii="Arial" w:hAnsi="Arial" w:cs="Arial"/>
          <w:b/>
          <w:sz w:val="20"/>
          <w:szCs w:val="20"/>
        </w:rPr>
        <w:t xml:space="preserve">Illness </w:t>
      </w:r>
      <w:r w:rsidRPr="00ED5949">
        <w:rPr>
          <w:rFonts w:ascii="Arial" w:hAnsi="Arial" w:cs="Arial"/>
          <w:sz w:val="20"/>
          <w:szCs w:val="20"/>
        </w:rPr>
        <w:t xml:space="preserve">caused by persistent neglect of </w:t>
      </w:r>
      <w:r w:rsidRPr="00ED5949">
        <w:rPr>
          <w:rFonts w:ascii="Arial" w:hAnsi="Arial" w:cs="Arial"/>
          <w:b/>
          <w:sz w:val="20"/>
          <w:szCs w:val="20"/>
        </w:rPr>
        <w:t>Your</w:t>
      </w:r>
      <w:r w:rsidRPr="00ED5949">
        <w:rPr>
          <w:rFonts w:ascii="Arial" w:hAnsi="Arial" w:cs="Arial"/>
          <w:spacing w:val="-14"/>
          <w:sz w:val="20"/>
          <w:szCs w:val="20"/>
        </w:rPr>
        <w:t xml:space="preserve"> </w:t>
      </w:r>
      <w:proofErr w:type="gramStart"/>
      <w:r w:rsidRPr="00ED5949">
        <w:rPr>
          <w:rFonts w:ascii="Arial" w:hAnsi="Arial" w:cs="Arial"/>
          <w:b/>
          <w:sz w:val="20"/>
          <w:szCs w:val="20"/>
        </w:rPr>
        <w:t>Pet</w:t>
      </w:r>
      <w:r w:rsidRPr="00ED5949">
        <w:rPr>
          <w:rFonts w:ascii="Arial" w:hAnsi="Arial" w:cs="Arial"/>
          <w:sz w:val="20"/>
          <w:szCs w:val="20"/>
        </w:rPr>
        <w:t>;</w:t>
      </w:r>
      <w:proofErr w:type="gramEnd"/>
    </w:p>
    <w:p w14:paraId="18F20416" w14:textId="42D149E1"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pacing w:val="-3"/>
          <w:sz w:val="20"/>
          <w:szCs w:val="20"/>
        </w:rPr>
        <w:t xml:space="preserve">Treatment </w:t>
      </w:r>
      <w:r w:rsidRPr="00ED5949">
        <w:rPr>
          <w:rFonts w:ascii="Arial" w:hAnsi="Arial" w:cs="Arial"/>
          <w:sz w:val="20"/>
          <w:szCs w:val="20"/>
        </w:rPr>
        <w:t xml:space="preserve">for any </w:t>
      </w:r>
      <w:r w:rsidRPr="00ED5949">
        <w:rPr>
          <w:rFonts w:ascii="Arial" w:hAnsi="Arial" w:cs="Arial"/>
          <w:b/>
          <w:sz w:val="20"/>
          <w:szCs w:val="20"/>
        </w:rPr>
        <w:t xml:space="preserve">Injury </w:t>
      </w:r>
      <w:r w:rsidRPr="00ED5949">
        <w:rPr>
          <w:rFonts w:ascii="Arial" w:hAnsi="Arial" w:cs="Arial"/>
          <w:sz w:val="20"/>
          <w:szCs w:val="20"/>
        </w:rPr>
        <w:t xml:space="preserve">or </w:t>
      </w:r>
      <w:r w:rsidRPr="00ED5949">
        <w:rPr>
          <w:rFonts w:ascii="Arial" w:hAnsi="Arial" w:cs="Arial"/>
          <w:b/>
          <w:sz w:val="20"/>
          <w:szCs w:val="20"/>
        </w:rPr>
        <w:t xml:space="preserve">Illness </w:t>
      </w:r>
      <w:r w:rsidRPr="00ED5949">
        <w:rPr>
          <w:rFonts w:ascii="Arial" w:hAnsi="Arial" w:cs="Arial"/>
          <w:sz w:val="20"/>
          <w:szCs w:val="20"/>
        </w:rPr>
        <w:t xml:space="preserve">resulting from commercial use activities related </w:t>
      </w:r>
      <w:r w:rsidRPr="00ED5949">
        <w:rPr>
          <w:rFonts w:ascii="Arial" w:hAnsi="Arial" w:cs="Arial"/>
          <w:spacing w:val="-3"/>
          <w:sz w:val="20"/>
          <w:szCs w:val="20"/>
        </w:rPr>
        <w:t xml:space="preserve">to </w:t>
      </w:r>
      <w:r w:rsidRPr="00ED5949">
        <w:rPr>
          <w:rFonts w:ascii="Arial" w:hAnsi="Arial" w:cs="Arial"/>
          <w:sz w:val="20"/>
          <w:szCs w:val="20"/>
        </w:rPr>
        <w:t>racing, personal protection,</w:t>
      </w:r>
      <w:r w:rsidRPr="00ED5949">
        <w:rPr>
          <w:rFonts w:ascii="Arial" w:hAnsi="Arial" w:cs="Arial"/>
          <w:spacing w:val="-8"/>
          <w:sz w:val="20"/>
          <w:szCs w:val="20"/>
        </w:rPr>
        <w:t xml:space="preserve"> </w:t>
      </w:r>
      <w:r w:rsidRPr="00ED5949">
        <w:rPr>
          <w:rFonts w:ascii="Arial" w:hAnsi="Arial" w:cs="Arial"/>
          <w:sz w:val="20"/>
          <w:szCs w:val="20"/>
        </w:rPr>
        <w:t>law</w:t>
      </w:r>
      <w:r w:rsidRPr="00ED5949">
        <w:rPr>
          <w:rFonts w:ascii="Arial" w:hAnsi="Arial" w:cs="Arial"/>
          <w:spacing w:val="-10"/>
          <w:sz w:val="20"/>
          <w:szCs w:val="20"/>
        </w:rPr>
        <w:t xml:space="preserve"> </w:t>
      </w:r>
      <w:r w:rsidRPr="00ED5949">
        <w:rPr>
          <w:rFonts w:ascii="Arial" w:hAnsi="Arial" w:cs="Arial"/>
          <w:sz w:val="20"/>
          <w:szCs w:val="20"/>
        </w:rPr>
        <w:t>enforcement</w:t>
      </w:r>
      <w:r w:rsidRPr="00ED5949">
        <w:rPr>
          <w:rFonts w:ascii="Arial" w:hAnsi="Arial" w:cs="Arial"/>
          <w:spacing w:val="-8"/>
          <w:sz w:val="20"/>
          <w:szCs w:val="20"/>
        </w:rPr>
        <w:t xml:space="preserve"> </w:t>
      </w:r>
      <w:r w:rsidRPr="00ED5949">
        <w:rPr>
          <w:rFonts w:ascii="Arial" w:hAnsi="Arial" w:cs="Arial"/>
          <w:sz w:val="20"/>
          <w:szCs w:val="20"/>
        </w:rPr>
        <w:t>or</w:t>
      </w:r>
      <w:r w:rsidRPr="00ED5949">
        <w:rPr>
          <w:rFonts w:ascii="Arial" w:hAnsi="Arial" w:cs="Arial"/>
          <w:spacing w:val="-11"/>
          <w:sz w:val="20"/>
          <w:szCs w:val="20"/>
        </w:rPr>
        <w:t xml:space="preserve"> </w:t>
      </w:r>
      <w:r w:rsidRPr="00ED5949">
        <w:rPr>
          <w:rFonts w:ascii="Arial" w:hAnsi="Arial" w:cs="Arial"/>
          <w:sz w:val="20"/>
          <w:szCs w:val="20"/>
        </w:rPr>
        <w:t>guarding.</w:t>
      </w:r>
    </w:p>
    <w:p w14:paraId="179376EB"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 xml:space="preserve">Veterinary </w:t>
      </w:r>
      <w:r w:rsidRPr="00ED5949">
        <w:rPr>
          <w:rFonts w:ascii="Arial" w:hAnsi="Arial" w:cs="Arial"/>
          <w:b/>
          <w:sz w:val="20"/>
          <w:szCs w:val="20"/>
        </w:rPr>
        <w:t xml:space="preserve">Treatment </w:t>
      </w:r>
      <w:r w:rsidRPr="00ED5949">
        <w:rPr>
          <w:rFonts w:ascii="Arial" w:hAnsi="Arial" w:cs="Arial"/>
          <w:sz w:val="20"/>
          <w:szCs w:val="20"/>
        </w:rPr>
        <w:t xml:space="preserve">for </w:t>
      </w:r>
      <w:r w:rsidRPr="00ED5949">
        <w:rPr>
          <w:rFonts w:ascii="Arial" w:hAnsi="Arial" w:cs="Arial"/>
          <w:b/>
          <w:sz w:val="20"/>
          <w:szCs w:val="20"/>
        </w:rPr>
        <w:t xml:space="preserve">Dental Illness </w:t>
      </w:r>
      <w:r w:rsidRPr="00ED5949">
        <w:rPr>
          <w:rFonts w:ascii="Arial" w:hAnsi="Arial" w:cs="Arial"/>
          <w:sz w:val="20"/>
          <w:szCs w:val="20"/>
        </w:rPr>
        <w:t>as specified</w:t>
      </w:r>
      <w:r w:rsidRPr="00ED5949">
        <w:rPr>
          <w:rFonts w:ascii="Arial" w:hAnsi="Arial" w:cs="Arial"/>
          <w:spacing w:val="-2"/>
          <w:sz w:val="20"/>
          <w:szCs w:val="20"/>
        </w:rPr>
        <w:t xml:space="preserve"> </w:t>
      </w:r>
      <w:r w:rsidRPr="00ED5949">
        <w:rPr>
          <w:rFonts w:ascii="Arial" w:hAnsi="Arial" w:cs="Arial"/>
          <w:sz w:val="20"/>
          <w:szCs w:val="20"/>
        </w:rPr>
        <w:t>below:</w:t>
      </w:r>
    </w:p>
    <w:p w14:paraId="0F45CE52"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 xml:space="preserve">Pet </w:t>
      </w:r>
      <w:r w:rsidRPr="00ED5949">
        <w:rPr>
          <w:rFonts w:ascii="Arial" w:hAnsi="Arial" w:cs="Arial"/>
          <w:sz w:val="20"/>
          <w:szCs w:val="20"/>
        </w:rPr>
        <w:t xml:space="preserve">has any signs or evidence of </w:t>
      </w:r>
      <w:proofErr w:type="gramStart"/>
      <w:r w:rsidRPr="00ED5949">
        <w:rPr>
          <w:rFonts w:ascii="Arial" w:hAnsi="Arial" w:cs="Arial"/>
          <w:sz w:val="20"/>
          <w:szCs w:val="20"/>
        </w:rPr>
        <w:t>periodontal disease</w:t>
      </w:r>
      <w:proofErr w:type="gramEnd"/>
      <w:r w:rsidRPr="00ED5949">
        <w:rPr>
          <w:rFonts w:ascii="Arial" w:hAnsi="Arial" w:cs="Arial"/>
          <w:sz w:val="20"/>
          <w:szCs w:val="20"/>
        </w:rPr>
        <w:t xml:space="preserve">, periodontitis, gingivitis, resorptive lesion(s), tartar or stomatitis prior to the </w:t>
      </w:r>
      <w:r w:rsidRPr="00ED5949">
        <w:rPr>
          <w:rFonts w:ascii="Arial" w:hAnsi="Arial" w:cs="Arial"/>
          <w:b/>
          <w:sz w:val="20"/>
          <w:szCs w:val="20"/>
        </w:rPr>
        <w:t xml:space="preserve">Original Start Date </w:t>
      </w:r>
      <w:r w:rsidRPr="00ED5949">
        <w:rPr>
          <w:rFonts w:ascii="Arial" w:hAnsi="Arial" w:cs="Arial"/>
          <w:sz w:val="20"/>
          <w:szCs w:val="20"/>
        </w:rPr>
        <w:t xml:space="preserve">or during any applicable </w:t>
      </w:r>
      <w:r w:rsidRPr="00ED5949">
        <w:rPr>
          <w:rFonts w:ascii="Arial" w:hAnsi="Arial" w:cs="Arial"/>
          <w:b/>
          <w:sz w:val="20"/>
          <w:szCs w:val="20"/>
        </w:rPr>
        <w:t>Waiting</w:t>
      </w:r>
      <w:r w:rsidRPr="00ED5949">
        <w:rPr>
          <w:rFonts w:ascii="Arial" w:hAnsi="Arial" w:cs="Arial"/>
          <w:spacing w:val="-24"/>
          <w:sz w:val="20"/>
          <w:szCs w:val="20"/>
        </w:rPr>
        <w:t xml:space="preserve"> </w:t>
      </w:r>
      <w:proofErr w:type="gramStart"/>
      <w:r w:rsidRPr="00ED5949">
        <w:rPr>
          <w:rFonts w:ascii="Arial" w:hAnsi="Arial" w:cs="Arial"/>
          <w:b/>
          <w:sz w:val="20"/>
          <w:szCs w:val="20"/>
        </w:rPr>
        <w:t>Periods</w:t>
      </w:r>
      <w:r w:rsidRPr="00ED5949">
        <w:rPr>
          <w:rFonts w:ascii="Arial" w:hAnsi="Arial" w:cs="Arial"/>
          <w:sz w:val="20"/>
          <w:szCs w:val="20"/>
        </w:rPr>
        <w:t>;</w:t>
      </w:r>
      <w:proofErr w:type="gramEnd"/>
    </w:p>
    <w:p w14:paraId="0408D511"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Toothbrushes, toothpastes, dental foods, chews, rinses or preventive dental care, including prophylaxis, at any time or for any</w:t>
      </w:r>
      <w:r w:rsidRPr="00ED5949">
        <w:rPr>
          <w:rFonts w:ascii="Arial" w:hAnsi="Arial" w:cs="Arial"/>
          <w:spacing w:val="-13"/>
          <w:sz w:val="20"/>
          <w:szCs w:val="20"/>
        </w:rPr>
        <w:t xml:space="preserve"> </w:t>
      </w:r>
      <w:proofErr w:type="gramStart"/>
      <w:r w:rsidRPr="00ED5949">
        <w:rPr>
          <w:rFonts w:ascii="Arial" w:hAnsi="Arial" w:cs="Arial"/>
          <w:sz w:val="20"/>
          <w:szCs w:val="20"/>
        </w:rPr>
        <w:t>reason;</w:t>
      </w:r>
      <w:proofErr w:type="gramEnd"/>
    </w:p>
    <w:p w14:paraId="61E2A645" w14:textId="77777777" w:rsidR="00874541" w:rsidRPr="00ED5949" w:rsidRDefault="00874541" w:rsidP="00404DAA">
      <w:pPr>
        <w:pStyle w:val="ListParagraph"/>
        <w:numPr>
          <w:ilvl w:val="1"/>
          <w:numId w:val="9"/>
        </w:numPr>
        <w:tabs>
          <w:tab w:val="left" w:pos="1297"/>
          <w:tab w:val="left" w:pos="1299"/>
        </w:tabs>
        <w:ind w:right="-10"/>
        <w:jc w:val="both"/>
        <w:rPr>
          <w:rFonts w:ascii="Arial" w:hAnsi="Arial" w:cs="Arial"/>
          <w:sz w:val="20"/>
          <w:szCs w:val="20"/>
        </w:rPr>
      </w:pPr>
      <w:r w:rsidRPr="00ED5949">
        <w:rPr>
          <w:rFonts w:ascii="Arial" w:hAnsi="Arial" w:cs="Arial"/>
          <w:sz w:val="20"/>
          <w:szCs w:val="20"/>
        </w:rPr>
        <w:t>Open or closed deep cleaning at any time or for any reason;</w:t>
      </w:r>
      <w:r w:rsidRPr="00ED5949">
        <w:rPr>
          <w:rFonts w:ascii="Arial" w:hAnsi="Arial" w:cs="Arial"/>
          <w:spacing w:val="-13"/>
          <w:sz w:val="20"/>
          <w:szCs w:val="20"/>
        </w:rPr>
        <w:t xml:space="preserve"> </w:t>
      </w:r>
      <w:r w:rsidRPr="00ED5949">
        <w:rPr>
          <w:rFonts w:ascii="Arial" w:hAnsi="Arial" w:cs="Arial"/>
          <w:sz w:val="20"/>
          <w:szCs w:val="20"/>
        </w:rPr>
        <w:t>and</w:t>
      </w:r>
    </w:p>
    <w:p w14:paraId="4F118EA4"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Removal of deciduous</w:t>
      </w:r>
      <w:r w:rsidRPr="00ED5949">
        <w:rPr>
          <w:rFonts w:ascii="Arial" w:hAnsi="Arial" w:cs="Arial"/>
          <w:spacing w:val="-4"/>
          <w:sz w:val="20"/>
          <w:szCs w:val="20"/>
        </w:rPr>
        <w:t xml:space="preserve"> </w:t>
      </w:r>
      <w:r w:rsidRPr="00ED5949">
        <w:rPr>
          <w:rFonts w:ascii="Arial" w:hAnsi="Arial" w:cs="Arial"/>
          <w:sz w:val="20"/>
          <w:szCs w:val="20"/>
        </w:rPr>
        <w:t>teeth.</w:t>
      </w:r>
    </w:p>
    <w:p w14:paraId="6F9A00CB" w14:textId="602FC4E3"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proofErr w:type="gramStart"/>
      <w:r w:rsidRPr="00ED5949">
        <w:rPr>
          <w:rFonts w:ascii="Arial" w:hAnsi="Arial" w:cs="Arial"/>
          <w:sz w:val="20"/>
          <w:szCs w:val="20"/>
        </w:rPr>
        <w:t>Cosmetic</w:t>
      </w:r>
      <w:proofErr w:type="gramEnd"/>
      <w:r w:rsidRPr="00ED5949">
        <w:rPr>
          <w:rFonts w:ascii="Arial" w:hAnsi="Arial" w:cs="Arial"/>
          <w:sz w:val="20"/>
          <w:szCs w:val="20"/>
        </w:rPr>
        <w:t xml:space="preserve">, </w:t>
      </w:r>
      <w:proofErr w:type="gramStart"/>
      <w:r w:rsidRPr="00ED5949">
        <w:rPr>
          <w:rFonts w:ascii="Arial" w:hAnsi="Arial" w:cs="Arial"/>
          <w:sz w:val="20"/>
          <w:szCs w:val="20"/>
        </w:rPr>
        <w:t>aesthetic</w:t>
      </w:r>
      <w:proofErr w:type="gramEnd"/>
      <w:r w:rsidRPr="00ED5949">
        <w:rPr>
          <w:rFonts w:ascii="Arial" w:hAnsi="Arial" w:cs="Arial"/>
          <w:sz w:val="20"/>
          <w:szCs w:val="20"/>
        </w:rPr>
        <w:t xml:space="preserve">, or elective </w:t>
      </w:r>
      <w:r w:rsidRPr="00ED5949">
        <w:rPr>
          <w:rFonts w:ascii="Arial" w:hAnsi="Arial" w:cs="Arial"/>
          <w:b/>
          <w:sz w:val="20"/>
          <w:szCs w:val="20"/>
        </w:rPr>
        <w:t>Surgery</w:t>
      </w:r>
      <w:r w:rsidR="004B26E2" w:rsidRPr="004B26E2">
        <w:rPr>
          <w:rFonts w:ascii="Arial" w:hAnsi="Arial" w:cs="Arial"/>
          <w:b/>
          <w:sz w:val="20"/>
          <w:szCs w:val="20"/>
        </w:rPr>
        <w:t xml:space="preserve">, </w:t>
      </w:r>
      <w:r w:rsidR="004B26E2" w:rsidRPr="008712E6">
        <w:rPr>
          <w:rFonts w:ascii="Arial" w:hAnsi="Arial" w:cs="Arial"/>
          <w:sz w:val="20"/>
          <w:szCs w:val="20"/>
        </w:rPr>
        <w:t>and any complications arising from such</w:t>
      </w:r>
      <w:r w:rsidR="004B26E2">
        <w:rPr>
          <w:rFonts w:ascii="Arial" w:hAnsi="Arial" w:cs="Arial"/>
          <w:sz w:val="20"/>
          <w:szCs w:val="20"/>
        </w:rPr>
        <w:t xml:space="preserve"> </w:t>
      </w:r>
      <w:r w:rsidR="004B26E2" w:rsidRPr="008712E6">
        <w:rPr>
          <w:rFonts w:ascii="Arial" w:hAnsi="Arial" w:cs="Arial"/>
          <w:b/>
          <w:sz w:val="20"/>
          <w:szCs w:val="20"/>
        </w:rPr>
        <w:t>Surgery</w:t>
      </w:r>
      <w:r w:rsidR="004B26E2">
        <w:rPr>
          <w:rFonts w:ascii="Arial" w:hAnsi="Arial" w:cs="Arial"/>
          <w:sz w:val="20"/>
          <w:szCs w:val="20"/>
        </w:rPr>
        <w:t>,</w:t>
      </w:r>
      <w:r w:rsidRPr="00ED5949">
        <w:rPr>
          <w:rFonts w:ascii="Arial" w:hAnsi="Arial" w:cs="Arial"/>
          <w:b/>
          <w:sz w:val="20"/>
          <w:szCs w:val="20"/>
        </w:rPr>
        <w:t xml:space="preserve"> </w:t>
      </w:r>
      <w:r w:rsidRPr="00ED5949">
        <w:rPr>
          <w:rFonts w:ascii="Arial" w:hAnsi="Arial" w:cs="Arial"/>
          <w:sz w:val="20"/>
          <w:szCs w:val="20"/>
        </w:rPr>
        <w:t xml:space="preserve">including tail docking, </w:t>
      </w:r>
      <w:r w:rsidRPr="00ED5949">
        <w:rPr>
          <w:rFonts w:ascii="Arial" w:hAnsi="Arial" w:cs="Arial"/>
          <w:sz w:val="20"/>
          <w:szCs w:val="20"/>
        </w:rPr>
        <w:lastRenderedPageBreak/>
        <w:t xml:space="preserve">ear cropping, de-clawing, or any other surgical procedure not related to </w:t>
      </w:r>
      <w:r w:rsidRPr="00ED5949">
        <w:rPr>
          <w:rFonts w:ascii="Arial" w:hAnsi="Arial" w:cs="Arial"/>
          <w:b/>
          <w:sz w:val="20"/>
          <w:szCs w:val="20"/>
        </w:rPr>
        <w:t xml:space="preserve">Injury </w:t>
      </w:r>
      <w:r w:rsidRPr="00ED5949">
        <w:rPr>
          <w:rFonts w:ascii="Arial" w:hAnsi="Arial" w:cs="Arial"/>
          <w:sz w:val="20"/>
          <w:szCs w:val="20"/>
        </w:rPr>
        <w:t>or</w:t>
      </w:r>
      <w:r w:rsidRPr="00ED5949">
        <w:rPr>
          <w:rFonts w:ascii="Arial" w:hAnsi="Arial" w:cs="Arial"/>
          <w:spacing w:val="-9"/>
          <w:sz w:val="20"/>
          <w:szCs w:val="20"/>
        </w:rPr>
        <w:t xml:space="preserve"> </w:t>
      </w:r>
      <w:proofErr w:type="gramStart"/>
      <w:r w:rsidRPr="00ED5949">
        <w:rPr>
          <w:rFonts w:ascii="Arial" w:hAnsi="Arial" w:cs="Arial"/>
          <w:b/>
          <w:sz w:val="20"/>
          <w:szCs w:val="20"/>
        </w:rPr>
        <w:t>Illness</w:t>
      </w:r>
      <w:r w:rsidRPr="00ED5949">
        <w:rPr>
          <w:rFonts w:ascii="Arial" w:hAnsi="Arial" w:cs="Arial"/>
          <w:sz w:val="20"/>
          <w:szCs w:val="20"/>
        </w:rPr>
        <w:t>;</w:t>
      </w:r>
      <w:proofErr w:type="gramEnd"/>
    </w:p>
    <w:p w14:paraId="021D5613" w14:textId="720C27BC"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 xml:space="preserve">Natural supplements, vitamins, and all foods, whether prescribed or not, including, but not limited to, </w:t>
      </w:r>
      <w:proofErr w:type="spellStart"/>
      <w:r w:rsidRPr="00ED5949">
        <w:rPr>
          <w:rFonts w:ascii="Arial" w:hAnsi="Arial" w:cs="Arial"/>
          <w:sz w:val="20"/>
          <w:szCs w:val="20"/>
        </w:rPr>
        <w:t>Denamarin</w:t>
      </w:r>
      <w:proofErr w:type="spellEnd"/>
      <w:r w:rsidRPr="00ED5949">
        <w:rPr>
          <w:rFonts w:ascii="Arial" w:hAnsi="Arial" w:cs="Arial"/>
          <w:sz w:val="20"/>
          <w:szCs w:val="20"/>
        </w:rPr>
        <w:t xml:space="preserve">, Glucosamine, probiotics, shampoo, </w:t>
      </w:r>
      <w:r w:rsidRPr="00ED5949">
        <w:rPr>
          <w:rFonts w:ascii="Arial" w:hAnsi="Arial" w:cs="Arial"/>
          <w:spacing w:val="-3"/>
          <w:sz w:val="20"/>
          <w:szCs w:val="20"/>
        </w:rPr>
        <w:t xml:space="preserve">conditioner, </w:t>
      </w:r>
      <w:r w:rsidRPr="00ED5949">
        <w:rPr>
          <w:rFonts w:ascii="Arial" w:hAnsi="Arial" w:cs="Arial"/>
          <w:sz w:val="20"/>
          <w:szCs w:val="20"/>
        </w:rPr>
        <w:t>or ear</w:t>
      </w:r>
      <w:r w:rsidRPr="00ED5949">
        <w:rPr>
          <w:rFonts w:ascii="Arial" w:hAnsi="Arial" w:cs="Arial"/>
          <w:spacing w:val="-8"/>
          <w:sz w:val="20"/>
          <w:szCs w:val="20"/>
        </w:rPr>
        <w:t xml:space="preserve"> </w:t>
      </w:r>
      <w:r w:rsidRPr="00ED5949">
        <w:rPr>
          <w:rFonts w:ascii="Arial" w:hAnsi="Arial" w:cs="Arial"/>
          <w:sz w:val="20"/>
          <w:szCs w:val="20"/>
        </w:rPr>
        <w:t>cleaner</w:t>
      </w:r>
      <w:r w:rsidR="00CB11BE">
        <w:rPr>
          <w:rFonts w:ascii="Arial" w:hAnsi="Arial" w:cs="Arial"/>
          <w:sz w:val="20"/>
          <w:szCs w:val="20"/>
        </w:rPr>
        <w:t>.</w:t>
      </w:r>
      <w:r w:rsidRPr="00ED5949">
        <w:rPr>
          <w:rFonts w:ascii="Arial" w:hAnsi="Arial" w:cs="Arial"/>
          <w:sz w:val="20"/>
          <w:szCs w:val="20"/>
        </w:rPr>
        <w:t xml:space="preserve"> </w:t>
      </w:r>
      <w:bookmarkStart w:id="81" w:name="_Hlk212543896"/>
      <w:r w:rsidR="00CB11BE" w:rsidRPr="5A3503F3">
        <w:rPr>
          <w:rFonts w:ascii="Arial" w:hAnsi="Arial" w:cs="Arial"/>
          <w:sz w:val="20"/>
          <w:szCs w:val="20"/>
        </w:rPr>
        <w:t xml:space="preserve">If </w:t>
      </w:r>
      <w:r w:rsidR="00CB11BE" w:rsidRPr="5A3503F3">
        <w:rPr>
          <w:rFonts w:ascii="Arial" w:hAnsi="Arial" w:cs="Arial"/>
          <w:b/>
          <w:bCs/>
          <w:sz w:val="20"/>
          <w:szCs w:val="20"/>
        </w:rPr>
        <w:t>Your</w:t>
      </w:r>
      <w:r w:rsidR="00CB11BE" w:rsidRPr="5A3503F3">
        <w:rPr>
          <w:rFonts w:ascii="Arial" w:hAnsi="Arial" w:cs="Arial"/>
          <w:sz w:val="20"/>
          <w:szCs w:val="20"/>
        </w:rPr>
        <w:t xml:space="preserve"> </w:t>
      </w:r>
      <w:r w:rsidR="00CB11BE" w:rsidRPr="5A3503F3">
        <w:rPr>
          <w:rFonts w:ascii="Arial" w:hAnsi="Arial" w:cs="Arial"/>
          <w:b/>
          <w:bCs/>
          <w:sz w:val="20"/>
          <w:szCs w:val="20"/>
        </w:rPr>
        <w:t>Coverage</w:t>
      </w:r>
      <w:r w:rsidR="00CB11BE" w:rsidRPr="5A3503F3">
        <w:rPr>
          <w:rFonts w:ascii="Arial" w:hAnsi="Arial" w:cs="Arial"/>
          <w:sz w:val="20"/>
          <w:szCs w:val="20"/>
        </w:rPr>
        <w:t xml:space="preserve"> includes the Office Visit and Exam Fees Rider, as shown on the </w:t>
      </w:r>
      <w:r w:rsidR="00CB11BE" w:rsidRPr="5A3503F3">
        <w:rPr>
          <w:rFonts w:ascii="Arial" w:hAnsi="Arial" w:cs="Arial"/>
          <w:b/>
          <w:bCs/>
          <w:sz w:val="20"/>
          <w:szCs w:val="20"/>
        </w:rPr>
        <w:t>Policy</w:t>
      </w:r>
      <w:r w:rsidR="00CB11BE" w:rsidRPr="5A3503F3">
        <w:rPr>
          <w:rFonts w:ascii="Arial" w:hAnsi="Arial" w:cs="Arial"/>
          <w:sz w:val="20"/>
          <w:szCs w:val="20"/>
        </w:rPr>
        <w:t xml:space="preserve"> </w:t>
      </w:r>
      <w:r w:rsidR="00CB11BE" w:rsidRPr="5A3503F3">
        <w:rPr>
          <w:rFonts w:ascii="Arial" w:hAnsi="Arial" w:cs="Arial"/>
          <w:b/>
          <w:bCs/>
          <w:sz w:val="20"/>
          <w:szCs w:val="20"/>
        </w:rPr>
        <w:t>Declarations Page</w:t>
      </w:r>
      <w:r w:rsidR="00CB11BE" w:rsidRPr="5A3503F3">
        <w:rPr>
          <w:rFonts w:ascii="Arial" w:hAnsi="Arial" w:cs="Arial"/>
          <w:sz w:val="20"/>
          <w:szCs w:val="20"/>
        </w:rPr>
        <w:t xml:space="preserve">, this exclusion does not apply to </w:t>
      </w:r>
      <w:r w:rsidR="00CB11BE">
        <w:rPr>
          <w:rFonts w:ascii="Arial" w:hAnsi="Arial" w:cs="Arial"/>
          <w:sz w:val="20"/>
          <w:szCs w:val="20"/>
        </w:rPr>
        <w:t xml:space="preserve">prescription </w:t>
      </w:r>
      <w:r w:rsidR="00CB11BE" w:rsidRPr="5A3503F3">
        <w:rPr>
          <w:rFonts w:ascii="Arial" w:hAnsi="Arial" w:cs="Arial"/>
          <w:sz w:val="20"/>
          <w:szCs w:val="20"/>
        </w:rPr>
        <w:t xml:space="preserve">foods; benefits for </w:t>
      </w:r>
      <w:r w:rsidR="00CB11BE">
        <w:rPr>
          <w:rFonts w:ascii="Arial" w:hAnsi="Arial" w:cs="Arial"/>
          <w:sz w:val="20"/>
          <w:szCs w:val="20"/>
        </w:rPr>
        <w:t xml:space="preserve">prescription </w:t>
      </w:r>
      <w:r w:rsidR="00CB11BE" w:rsidRPr="5A3503F3">
        <w:rPr>
          <w:rFonts w:ascii="Arial" w:hAnsi="Arial" w:cs="Arial"/>
          <w:sz w:val="20"/>
          <w:szCs w:val="20"/>
        </w:rPr>
        <w:t xml:space="preserve">foods will be subject to the terms, limitations, and conditions shown in the Office Visit and Exam Fees </w:t>
      </w:r>
      <w:proofErr w:type="gramStart"/>
      <w:r w:rsidR="00CB11BE" w:rsidRPr="5A3503F3">
        <w:rPr>
          <w:rFonts w:ascii="Arial" w:hAnsi="Arial" w:cs="Arial"/>
          <w:sz w:val="20"/>
          <w:szCs w:val="20"/>
        </w:rPr>
        <w:t>Rider</w:t>
      </w:r>
      <w:r w:rsidR="00CB11BE">
        <w:rPr>
          <w:rFonts w:ascii="Arial" w:hAnsi="Arial" w:cs="Arial"/>
          <w:sz w:val="20"/>
          <w:szCs w:val="20"/>
        </w:rPr>
        <w:t>;</w:t>
      </w:r>
      <w:bookmarkEnd w:id="81"/>
      <w:r w:rsidR="00417569">
        <w:rPr>
          <w:rFonts w:ascii="Arial" w:hAnsi="Arial" w:cs="Arial"/>
          <w:sz w:val="20"/>
          <w:szCs w:val="20"/>
        </w:rPr>
        <w:t>;</w:t>
      </w:r>
      <w:proofErr w:type="gramEnd"/>
      <w:r w:rsidRPr="00ED5949">
        <w:rPr>
          <w:rFonts w:ascii="Arial" w:hAnsi="Arial" w:cs="Arial"/>
          <w:sz w:val="20"/>
          <w:szCs w:val="20"/>
        </w:rPr>
        <w:t xml:space="preserve"> </w:t>
      </w:r>
    </w:p>
    <w:p w14:paraId="3A7BC0CA" w14:textId="2A174374"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pacing w:val="-3"/>
          <w:sz w:val="20"/>
          <w:szCs w:val="20"/>
        </w:rPr>
        <w:t xml:space="preserve">Treatments </w:t>
      </w:r>
      <w:r w:rsidRPr="00ED5949">
        <w:rPr>
          <w:rFonts w:ascii="Arial" w:hAnsi="Arial" w:cs="Arial"/>
          <w:spacing w:val="-3"/>
          <w:sz w:val="20"/>
          <w:szCs w:val="20"/>
        </w:rPr>
        <w:t xml:space="preserve">for </w:t>
      </w:r>
      <w:r w:rsidRPr="00ED5949">
        <w:rPr>
          <w:rFonts w:ascii="Arial" w:hAnsi="Arial" w:cs="Arial"/>
          <w:sz w:val="20"/>
          <w:szCs w:val="20"/>
        </w:rPr>
        <w:t xml:space="preserve">any </w:t>
      </w:r>
      <w:r w:rsidRPr="00ED5949">
        <w:rPr>
          <w:rFonts w:ascii="Arial" w:hAnsi="Arial" w:cs="Arial"/>
          <w:b/>
          <w:sz w:val="20"/>
          <w:szCs w:val="20"/>
        </w:rPr>
        <w:t xml:space="preserve">Illness </w:t>
      </w:r>
      <w:r w:rsidRPr="00ED5949">
        <w:rPr>
          <w:rFonts w:ascii="Arial" w:hAnsi="Arial" w:cs="Arial"/>
          <w:sz w:val="20"/>
          <w:szCs w:val="20"/>
        </w:rPr>
        <w:t xml:space="preserve">for which a vaccine is available for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 </w:t>
      </w:r>
      <w:r w:rsidRPr="00ED5949">
        <w:rPr>
          <w:rFonts w:ascii="Arial" w:hAnsi="Arial" w:cs="Arial"/>
          <w:spacing w:val="-3"/>
          <w:sz w:val="20"/>
          <w:szCs w:val="20"/>
        </w:rPr>
        <w:t xml:space="preserve">to prevent </w:t>
      </w:r>
      <w:r w:rsidRPr="00ED5949">
        <w:rPr>
          <w:rFonts w:ascii="Arial" w:hAnsi="Arial" w:cs="Arial"/>
          <w:sz w:val="20"/>
          <w:szCs w:val="20"/>
        </w:rPr>
        <w:t xml:space="preserve">such </w:t>
      </w:r>
      <w:r w:rsidRPr="00ED5949">
        <w:rPr>
          <w:rFonts w:ascii="Arial" w:hAnsi="Arial" w:cs="Arial"/>
          <w:b/>
          <w:sz w:val="20"/>
          <w:szCs w:val="20"/>
        </w:rPr>
        <w:t xml:space="preserve">Illness </w:t>
      </w:r>
      <w:r w:rsidRPr="00ED5949">
        <w:rPr>
          <w:rFonts w:ascii="Arial" w:hAnsi="Arial" w:cs="Arial"/>
          <w:sz w:val="20"/>
          <w:szCs w:val="20"/>
        </w:rPr>
        <w:t xml:space="preserve">and </w:t>
      </w:r>
      <w:r w:rsidRPr="00ED5949">
        <w:rPr>
          <w:rFonts w:ascii="Arial" w:hAnsi="Arial" w:cs="Arial"/>
          <w:spacing w:val="-3"/>
          <w:sz w:val="20"/>
          <w:szCs w:val="20"/>
        </w:rPr>
        <w:t xml:space="preserve">for </w:t>
      </w:r>
      <w:r w:rsidRPr="00ED5949">
        <w:rPr>
          <w:rFonts w:ascii="Arial" w:hAnsi="Arial" w:cs="Arial"/>
          <w:sz w:val="20"/>
          <w:szCs w:val="20"/>
        </w:rPr>
        <w:t xml:space="preserve">which </w:t>
      </w:r>
      <w:r w:rsidRPr="00ED5949">
        <w:rPr>
          <w:rFonts w:ascii="Arial" w:hAnsi="Arial" w:cs="Arial"/>
          <w:b/>
          <w:sz w:val="20"/>
          <w:szCs w:val="20"/>
        </w:rPr>
        <w:t xml:space="preserve">Vaccination </w:t>
      </w:r>
      <w:r w:rsidRPr="00ED5949">
        <w:rPr>
          <w:rFonts w:ascii="Arial" w:hAnsi="Arial" w:cs="Arial"/>
          <w:sz w:val="20"/>
          <w:szCs w:val="20"/>
        </w:rPr>
        <w:t xml:space="preserve">is both recommended by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 xml:space="preserve">and rejected by </w:t>
      </w:r>
      <w:proofErr w:type="gramStart"/>
      <w:r w:rsidRPr="00ED5949">
        <w:rPr>
          <w:rFonts w:ascii="Arial" w:hAnsi="Arial" w:cs="Arial"/>
          <w:b/>
          <w:sz w:val="20"/>
          <w:szCs w:val="20"/>
        </w:rPr>
        <w:t>You</w:t>
      </w:r>
      <w:r w:rsidR="00417569">
        <w:rPr>
          <w:rFonts w:ascii="Arial" w:hAnsi="Arial" w:cs="Arial"/>
          <w:sz w:val="20"/>
          <w:szCs w:val="20"/>
        </w:rPr>
        <w:t>;</w:t>
      </w:r>
      <w:proofErr w:type="gramEnd"/>
      <w:r w:rsidRPr="00ED5949">
        <w:rPr>
          <w:rFonts w:ascii="Arial" w:hAnsi="Arial" w:cs="Arial"/>
          <w:sz w:val="20"/>
          <w:szCs w:val="20"/>
        </w:rPr>
        <w:t xml:space="preserve"> </w:t>
      </w:r>
    </w:p>
    <w:p w14:paraId="389FCD78"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pacing w:val="-3"/>
          <w:sz w:val="20"/>
          <w:szCs w:val="20"/>
        </w:rPr>
        <w:t xml:space="preserve">Any </w:t>
      </w:r>
      <w:r w:rsidRPr="00ED5949">
        <w:rPr>
          <w:rFonts w:ascii="Arial" w:hAnsi="Arial" w:cs="Arial"/>
          <w:sz w:val="20"/>
          <w:szCs w:val="20"/>
        </w:rPr>
        <w:t xml:space="preserve">administration fees charged by a </w:t>
      </w:r>
      <w:r w:rsidRPr="00ED5949">
        <w:rPr>
          <w:rFonts w:ascii="Arial" w:hAnsi="Arial" w:cs="Arial"/>
          <w:b/>
          <w:spacing w:val="-3"/>
          <w:sz w:val="20"/>
          <w:szCs w:val="20"/>
        </w:rPr>
        <w:t xml:space="preserve">Veterinary </w:t>
      </w:r>
      <w:r w:rsidRPr="00ED5949">
        <w:rPr>
          <w:rFonts w:ascii="Arial" w:hAnsi="Arial" w:cs="Arial"/>
          <w:b/>
          <w:sz w:val="20"/>
          <w:szCs w:val="20"/>
        </w:rPr>
        <w:t xml:space="preserve">Provider </w:t>
      </w:r>
      <w:r w:rsidRPr="00ED5949">
        <w:rPr>
          <w:rFonts w:ascii="Arial" w:hAnsi="Arial" w:cs="Arial"/>
          <w:sz w:val="20"/>
          <w:szCs w:val="20"/>
        </w:rPr>
        <w:t xml:space="preserve">or others, including chart set-up </w:t>
      </w:r>
      <w:r w:rsidRPr="00ED5949">
        <w:rPr>
          <w:rFonts w:ascii="Arial" w:hAnsi="Arial" w:cs="Arial"/>
          <w:spacing w:val="-3"/>
          <w:sz w:val="20"/>
          <w:szCs w:val="20"/>
        </w:rPr>
        <w:t xml:space="preserve">fee </w:t>
      </w:r>
      <w:r w:rsidRPr="00ED5949">
        <w:rPr>
          <w:rFonts w:ascii="Arial" w:hAnsi="Arial" w:cs="Arial"/>
          <w:sz w:val="20"/>
          <w:szCs w:val="20"/>
        </w:rPr>
        <w:t>or for providing information which may be required by</w:t>
      </w:r>
      <w:r w:rsidRPr="00ED5949">
        <w:rPr>
          <w:rFonts w:ascii="Arial" w:hAnsi="Arial" w:cs="Arial"/>
          <w:spacing w:val="-9"/>
          <w:sz w:val="20"/>
          <w:szCs w:val="20"/>
        </w:rPr>
        <w:t xml:space="preserve"> </w:t>
      </w:r>
      <w:proofErr w:type="gramStart"/>
      <w:r w:rsidR="004B26E2"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w:t>
      </w:r>
      <w:proofErr w:type="gramEnd"/>
    </w:p>
    <w:p w14:paraId="798C649A" w14:textId="776D38BE" w:rsidR="00DD0605" w:rsidRPr="00DD0605" w:rsidRDefault="00DD0605" w:rsidP="004B2577">
      <w:pPr>
        <w:pStyle w:val="ListParagraph"/>
        <w:numPr>
          <w:ilvl w:val="0"/>
          <w:numId w:val="9"/>
        </w:numPr>
      </w:pPr>
      <w:r w:rsidRPr="004B2577">
        <w:rPr>
          <w:rFonts w:ascii="Arial" w:hAnsi="Arial" w:cs="Arial"/>
          <w:sz w:val="20"/>
          <w:szCs w:val="20"/>
        </w:rPr>
        <w:t xml:space="preserve">Veterinary </w:t>
      </w:r>
      <w:bookmarkStart w:id="82" w:name="_Hlk212560394"/>
      <w:r w:rsidR="00670043" w:rsidRPr="00670043">
        <w:rPr>
          <w:rFonts w:ascii="Arial" w:hAnsi="Arial" w:cs="Arial"/>
          <w:sz w:val="20"/>
          <w:szCs w:val="20"/>
        </w:rPr>
        <w:t>e</w:t>
      </w:r>
      <w:r w:rsidRPr="004B2577">
        <w:rPr>
          <w:rFonts w:ascii="Arial" w:hAnsi="Arial" w:cs="Arial"/>
          <w:sz w:val="20"/>
          <w:szCs w:val="20"/>
        </w:rPr>
        <w:t xml:space="preserve">xpenses </w:t>
      </w:r>
      <w:bookmarkStart w:id="83" w:name="_Hlk212543951"/>
      <w:r w:rsidRPr="004B2577">
        <w:rPr>
          <w:rFonts w:ascii="Arial" w:hAnsi="Arial" w:cs="Arial"/>
          <w:sz w:val="20"/>
          <w:szCs w:val="20"/>
        </w:rPr>
        <w:t xml:space="preserve">arising from </w:t>
      </w:r>
      <w:r w:rsidRPr="004B2577">
        <w:rPr>
          <w:rFonts w:ascii="Arial" w:hAnsi="Arial" w:cs="Arial"/>
          <w:b/>
          <w:bCs/>
          <w:sz w:val="20"/>
          <w:szCs w:val="20"/>
        </w:rPr>
        <w:t>Treatment</w:t>
      </w:r>
      <w:r w:rsidRPr="004B2577">
        <w:rPr>
          <w:rFonts w:ascii="Arial" w:hAnsi="Arial" w:cs="Arial"/>
          <w:sz w:val="20"/>
          <w:szCs w:val="20"/>
        </w:rPr>
        <w:t xml:space="preserve"> or </w:t>
      </w:r>
      <w:r w:rsidRPr="004B2577">
        <w:rPr>
          <w:rFonts w:ascii="Arial" w:hAnsi="Arial" w:cs="Arial"/>
          <w:b/>
          <w:bCs/>
          <w:sz w:val="20"/>
          <w:szCs w:val="20"/>
        </w:rPr>
        <w:t>Professional Services</w:t>
      </w:r>
      <w:r w:rsidRPr="004B2577">
        <w:rPr>
          <w:rFonts w:ascii="Arial" w:hAnsi="Arial" w:cs="Arial"/>
          <w:sz w:val="20"/>
          <w:szCs w:val="20"/>
        </w:rPr>
        <w:t xml:space="preserve"> performed by </w:t>
      </w:r>
      <w:r w:rsidRPr="004B2577">
        <w:rPr>
          <w:rFonts w:ascii="Arial" w:hAnsi="Arial" w:cs="Arial"/>
          <w:b/>
          <w:bCs/>
          <w:sz w:val="20"/>
          <w:szCs w:val="20"/>
        </w:rPr>
        <w:t>You</w:t>
      </w:r>
      <w:r w:rsidRPr="004B2577">
        <w:rPr>
          <w:rFonts w:ascii="Arial" w:hAnsi="Arial" w:cs="Arial"/>
          <w:sz w:val="20"/>
          <w:szCs w:val="20"/>
        </w:rPr>
        <w:t xml:space="preserve"> or </w:t>
      </w:r>
      <w:r w:rsidRPr="004B2577">
        <w:rPr>
          <w:rFonts w:ascii="Arial" w:hAnsi="Arial" w:cs="Arial"/>
          <w:b/>
          <w:bCs/>
          <w:sz w:val="20"/>
          <w:szCs w:val="20"/>
        </w:rPr>
        <w:t>Your</w:t>
      </w:r>
      <w:r w:rsidRPr="004B2577">
        <w:rPr>
          <w:rFonts w:ascii="Arial" w:hAnsi="Arial" w:cs="Arial"/>
          <w:sz w:val="20"/>
          <w:szCs w:val="20"/>
        </w:rPr>
        <w:t xml:space="preserve"> immediate family member</w:t>
      </w:r>
      <w:bookmarkEnd w:id="82"/>
      <w:bookmarkEnd w:id="83"/>
    </w:p>
    <w:p w14:paraId="3076DC18" w14:textId="77777777" w:rsidR="00874541" w:rsidRPr="004B2577" w:rsidRDefault="00874541" w:rsidP="004B2577">
      <w:pPr>
        <w:pStyle w:val="ListParagraph"/>
        <w:numPr>
          <w:ilvl w:val="0"/>
          <w:numId w:val="9"/>
        </w:numPr>
      </w:pPr>
      <w:r w:rsidRPr="004B2577">
        <w:t xml:space="preserve">Costs for any </w:t>
      </w:r>
      <w:r w:rsidRPr="004B2577">
        <w:rPr>
          <w:b/>
          <w:spacing w:val="-3"/>
        </w:rPr>
        <w:t>Treatment</w:t>
      </w:r>
      <w:r w:rsidRPr="004B2577">
        <w:rPr>
          <w:b/>
          <w:spacing w:val="-4"/>
        </w:rPr>
        <w:t xml:space="preserve"> </w:t>
      </w:r>
      <w:r w:rsidRPr="004B2577">
        <w:t>for:</w:t>
      </w:r>
    </w:p>
    <w:p w14:paraId="5AE64707" w14:textId="1F92ED61" w:rsidR="00874541" w:rsidRPr="00ED5949" w:rsidRDefault="00DD0605" w:rsidP="00404DAA">
      <w:pPr>
        <w:pStyle w:val="ListParagraph"/>
        <w:numPr>
          <w:ilvl w:val="1"/>
          <w:numId w:val="9"/>
        </w:numPr>
        <w:tabs>
          <w:tab w:val="left" w:pos="1299"/>
        </w:tabs>
        <w:ind w:right="-10"/>
        <w:jc w:val="both"/>
        <w:rPr>
          <w:rFonts w:ascii="Arial" w:hAnsi="Arial" w:cs="Arial"/>
          <w:sz w:val="20"/>
          <w:szCs w:val="20"/>
        </w:rPr>
      </w:pPr>
      <w:r w:rsidRPr="008954E7">
        <w:rPr>
          <w:rFonts w:ascii="Arial" w:hAnsi="Arial" w:cs="Arial"/>
          <w:sz w:val="20"/>
          <w:szCs w:val="20"/>
        </w:rPr>
        <w:t xml:space="preserve">Genetic testing or chromosome testing </w:t>
      </w:r>
      <w:bookmarkStart w:id="84" w:name="_Hlk212544022"/>
      <w:bookmarkStart w:id="85" w:name="_Hlk212557207"/>
      <w:r w:rsidRPr="008954E7">
        <w:rPr>
          <w:rFonts w:ascii="Arial" w:hAnsi="Arial" w:cs="Arial"/>
          <w:sz w:val="20"/>
          <w:szCs w:val="20"/>
        </w:rPr>
        <w:t xml:space="preserve">when there are no underlying symptoms, </w:t>
      </w:r>
      <w:r w:rsidRPr="008954E7">
        <w:rPr>
          <w:rFonts w:ascii="Arial" w:hAnsi="Arial" w:cs="Arial"/>
          <w:b/>
          <w:bCs/>
          <w:sz w:val="20"/>
          <w:szCs w:val="20"/>
        </w:rPr>
        <w:t>Injury</w:t>
      </w:r>
      <w:r w:rsidRPr="008954E7">
        <w:rPr>
          <w:rFonts w:ascii="Arial" w:hAnsi="Arial" w:cs="Arial"/>
          <w:sz w:val="20"/>
          <w:szCs w:val="20"/>
        </w:rPr>
        <w:t xml:space="preserve">, or </w:t>
      </w:r>
      <w:r w:rsidRPr="008954E7">
        <w:rPr>
          <w:rFonts w:ascii="Arial" w:hAnsi="Arial" w:cs="Arial"/>
          <w:b/>
          <w:bCs/>
          <w:sz w:val="20"/>
          <w:szCs w:val="20"/>
        </w:rPr>
        <w:t>Illness</w:t>
      </w:r>
      <w:r w:rsidRPr="008954E7">
        <w:rPr>
          <w:rFonts w:ascii="Arial" w:hAnsi="Arial" w:cs="Arial"/>
          <w:sz w:val="20"/>
          <w:szCs w:val="20"/>
        </w:rPr>
        <w:t xml:space="preserve">, or </w:t>
      </w:r>
      <w:bookmarkStart w:id="86" w:name="_Hlk212551207"/>
      <w:r w:rsidRPr="008954E7">
        <w:rPr>
          <w:rFonts w:ascii="Arial" w:hAnsi="Arial" w:cs="Arial"/>
          <w:sz w:val="20"/>
          <w:szCs w:val="20"/>
        </w:rPr>
        <w:t>when testing is being performed prophylactically to determine the likelihood of developing a certain condition,</w:t>
      </w:r>
      <w:r w:rsidR="007A5163">
        <w:rPr>
          <w:rFonts w:ascii="Arial" w:hAnsi="Arial" w:cs="Arial"/>
          <w:sz w:val="20"/>
          <w:szCs w:val="20"/>
        </w:rPr>
        <w:t xml:space="preserve"> </w:t>
      </w:r>
      <w:bookmarkEnd w:id="86"/>
      <w:r w:rsidR="004B2577">
        <w:rPr>
          <w:rFonts w:ascii="Arial" w:hAnsi="Arial" w:cs="Arial"/>
          <w:sz w:val="20"/>
          <w:szCs w:val="20"/>
        </w:rPr>
        <w:t xml:space="preserve">or </w:t>
      </w:r>
      <w:r w:rsidR="004B2577" w:rsidRPr="008954E7">
        <w:rPr>
          <w:rFonts w:ascii="Arial" w:hAnsi="Arial" w:cs="Arial"/>
          <w:sz w:val="20"/>
          <w:szCs w:val="20"/>
        </w:rPr>
        <w:t>disease</w:t>
      </w:r>
      <w:r w:rsidRPr="008954E7">
        <w:rPr>
          <w:rFonts w:ascii="Arial" w:hAnsi="Arial" w:cs="Arial"/>
          <w:sz w:val="20"/>
          <w:szCs w:val="20"/>
        </w:rPr>
        <w:t xml:space="preserve">, or </w:t>
      </w:r>
      <w:proofErr w:type="gramStart"/>
      <w:r w:rsidRPr="008954E7">
        <w:rPr>
          <w:rFonts w:ascii="Arial" w:hAnsi="Arial" w:cs="Arial"/>
          <w:b/>
          <w:bCs/>
          <w:sz w:val="20"/>
          <w:szCs w:val="20"/>
        </w:rPr>
        <w:t>Illness</w:t>
      </w:r>
      <w:bookmarkEnd w:id="84"/>
      <w:bookmarkEnd w:id="85"/>
      <w:r w:rsidR="00874541" w:rsidRPr="00ED5949">
        <w:rPr>
          <w:rFonts w:ascii="Arial" w:hAnsi="Arial" w:cs="Arial"/>
          <w:sz w:val="20"/>
          <w:szCs w:val="20"/>
        </w:rPr>
        <w:t>;</w:t>
      </w:r>
      <w:proofErr w:type="gramEnd"/>
    </w:p>
    <w:p w14:paraId="4F3FCE3B" w14:textId="066DDD77" w:rsidR="00874541" w:rsidRPr="00ED5949" w:rsidRDefault="00FD7687" w:rsidP="00404DAA">
      <w:pPr>
        <w:pStyle w:val="ListParagraph"/>
        <w:numPr>
          <w:ilvl w:val="1"/>
          <w:numId w:val="9"/>
        </w:numPr>
        <w:tabs>
          <w:tab w:val="left" w:pos="1299"/>
        </w:tabs>
        <w:ind w:right="-10"/>
        <w:jc w:val="both"/>
        <w:rPr>
          <w:rFonts w:ascii="Arial" w:hAnsi="Arial" w:cs="Arial"/>
          <w:sz w:val="20"/>
          <w:szCs w:val="20"/>
        </w:rPr>
      </w:pPr>
      <w:r>
        <w:rPr>
          <w:rFonts w:ascii="Arial" w:hAnsi="Arial" w:cs="Arial"/>
          <w:sz w:val="20"/>
          <w:szCs w:val="20"/>
        </w:rPr>
        <w:t>Screening diagnostics</w:t>
      </w:r>
      <w:r w:rsidR="00DD0605" w:rsidRPr="008954E7">
        <w:rPr>
          <w:rFonts w:ascii="Arial" w:hAnsi="Arial" w:cs="Arial"/>
          <w:sz w:val="20"/>
          <w:szCs w:val="20"/>
        </w:rPr>
        <w:t xml:space="preserve"> to determine the suitability or categorization of </w:t>
      </w:r>
      <w:r w:rsidR="00DD0605" w:rsidRPr="008954E7">
        <w:rPr>
          <w:rFonts w:ascii="Arial" w:hAnsi="Arial" w:cs="Arial"/>
          <w:b/>
          <w:sz w:val="20"/>
          <w:szCs w:val="20"/>
        </w:rPr>
        <w:t>Your</w:t>
      </w:r>
      <w:r w:rsidR="00DD0605" w:rsidRPr="008954E7">
        <w:rPr>
          <w:rFonts w:ascii="Arial" w:hAnsi="Arial" w:cs="Arial"/>
          <w:sz w:val="20"/>
          <w:szCs w:val="20"/>
        </w:rPr>
        <w:t xml:space="preserve"> </w:t>
      </w:r>
      <w:r w:rsidR="00DD0605" w:rsidRPr="008954E7">
        <w:rPr>
          <w:rFonts w:ascii="Arial" w:hAnsi="Arial" w:cs="Arial"/>
          <w:b/>
          <w:sz w:val="20"/>
          <w:szCs w:val="20"/>
        </w:rPr>
        <w:t xml:space="preserve">Pet </w:t>
      </w:r>
      <w:r w:rsidR="00DD0605" w:rsidRPr="008954E7">
        <w:rPr>
          <w:rFonts w:ascii="Arial" w:hAnsi="Arial" w:cs="Arial"/>
          <w:sz w:val="20"/>
          <w:szCs w:val="20"/>
        </w:rPr>
        <w:t xml:space="preserve">for breeding or genealogical purposes, including Penn HIP and OFA evaluations, </w:t>
      </w:r>
      <w:bookmarkStart w:id="87" w:name="_Hlk212544112"/>
      <w:bookmarkStart w:id="88" w:name="_Hlk212557255"/>
      <w:r w:rsidR="00DD0605" w:rsidRPr="008954E7">
        <w:rPr>
          <w:rFonts w:ascii="Arial" w:hAnsi="Arial" w:cs="Arial"/>
          <w:sz w:val="20"/>
          <w:szCs w:val="20"/>
        </w:rPr>
        <w:t xml:space="preserve">when there are no underlying symptoms, or </w:t>
      </w:r>
      <w:r w:rsidR="00DD0605" w:rsidRPr="008954E7">
        <w:rPr>
          <w:rFonts w:ascii="Arial" w:hAnsi="Arial" w:cs="Arial"/>
          <w:b/>
          <w:sz w:val="20"/>
          <w:szCs w:val="20"/>
        </w:rPr>
        <w:t>Injuries</w:t>
      </w:r>
      <w:r w:rsidR="00DD0605" w:rsidRPr="008954E7">
        <w:rPr>
          <w:rFonts w:ascii="Arial" w:hAnsi="Arial" w:cs="Arial"/>
          <w:sz w:val="20"/>
          <w:szCs w:val="20"/>
        </w:rPr>
        <w:t xml:space="preserve">, or </w:t>
      </w:r>
      <w:proofErr w:type="gramStart"/>
      <w:r w:rsidR="00DD0605" w:rsidRPr="008954E7">
        <w:rPr>
          <w:rFonts w:ascii="Arial" w:hAnsi="Arial" w:cs="Arial"/>
          <w:b/>
          <w:sz w:val="20"/>
          <w:szCs w:val="20"/>
        </w:rPr>
        <w:t>Illnesses</w:t>
      </w:r>
      <w:bookmarkEnd w:id="87"/>
      <w:bookmarkEnd w:id="88"/>
      <w:r w:rsidR="00874541" w:rsidRPr="00ED5949">
        <w:rPr>
          <w:rFonts w:ascii="Arial" w:hAnsi="Arial" w:cs="Arial"/>
          <w:sz w:val="20"/>
          <w:szCs w:val="20"/>
        </w:rPr>
        <w:t>;</w:t>
      </w:r>
      <w:proofErr w:type="gramEnd"/>
    </w:p>
    <w:p w14:paraId="5DD77C7B" w14:textId="77777777" w:rsidR="00874541" w:rsidRPr="00ED5949" w:rsidRDefault="00874541" w:rsidP="00404DAA">
      <w:pPr>
        <w:pStyle w:val="ListParagraph"/>
        <w:numPr>
          <w:ilvl w:val="1"/>
          <w:numId w:val="9"/>
        </w:numPr>
        <w:tabs>
          <w:tab w:val="left" w:pos="1297"/>
          <w:tab w:val="left" w:pos="1299"/>
        </w:tabs>
        <w:ind w:right="-10"/>
        <w:jc w:val="both"/>
        <w:rPr>
          <w:rFonts w:ascii="Arial" w:eastAsia="Times New Roman" w:hAnsi="Arial" w:cs="Arial"/>
          <w:sz w:val="20"/>
          <w:szCs w:val="20"/>
        </w:rPr>
      </w:pPr>
      <w:r w:rsidRPr="00ED5949">
        <w:rPr>
          <w:rFonts w:ascii="Arial" w:hAnsi="Arial" w:cs="Arial"/>
          <w:sz w:val="20"/>
          <w:szCs w:val="20"/>
        </w:rPr>
        <w:t xml:space="preserve">Costs resulting from breeding, </w:t>
      </w:r>
      <w:r w:rsidRPr="00ED5949">
        <w:rPr>
          <w:rFonts w:ascii="Arial" w:hAnsi="Arial" w:cs="Arial"/>
          <w:spacing w:val="-3"/>
          <w:sz w:val="20"/>
          <w:szCs w:val="20"/>
        </w:rPr>
        <w:t xml:space="preserve">pregnancy, </w:t>
      </w:r>
      <w:r w:rsidRPr="00ED5949">
        <w:rPr>
          <w:rFonts w:ascii="Arial" w:hAnsi="Arial" w:cs="Arial"/>
          <w:sz w:val="20"/>
          <w:szCs w:val="20"/>
        </w:rPr>
        <w:t>whelping or</w:t>
      </w:r>
      <w:r w:rsidRPr="00ED5949">
        <w:rPr>
          <w:rFonts w:ascii="Arial" w:hAnsi="Arial" w:cs="Arial"/>
          <w:spacing w:val="-7"/>
          <w:sz w:val="20"/>
          <w:szCs w:val="20"/>
        </w:rPr>
        <w:t xml:space="preserve"> </w:t>
      </w:r>
      <w:r w:rsidRPr="00ED5949">
        <w:rPr>
          <w:rFonts w:ascii="Arial" w:hAnsi="Arial" w:cs="Arial"/>
          <w:sz w:val="20"/>
          <w:szCs w:val="20"/>
        </w:rPr>
        <w:t xml:space="preserve">queening, </w:t>
      </w:r>
      <w:r w:rsidRPr="00ED5949">
        <w:rPr>
          <w:rFonts w:ascii="Arial" w:eastAsia="Times New Roman" w:hAnsi="Arial" w:cs="Arial"/>
          <w:sz w:val="20"/>
          <w:szCs w:val="20"/>
        </w:rPr>
        <w:t xml:space="preserve">however; costs or fees for </w:t>
      </w:r>
      <w:r w:rsidRPr="00ED5949">
        <w:rPr>
          <w:rFonts w:ascii="Arial" w:eastAsia="Times New Roman" w:hAnsi="Arial" w:cs="Arial"/>
          <w:b/>
          <w:bCs/>
          <w:sz w:val="20"/>
          <w:szCs w:val="20"/>
        </w:rPr>
        <w:t xml:space="preserve">Treatment </w:t>
      </w:r>
      <w:r w:rsidRPr="00ED5949">
        <w:rPr>
          <w:rFonts w:ascii="Arial" w:eastAsia="Times New Roman" w:hAnsi="Arial" w:cs="Arial"/>
          <w:sz w:val="20"/>
          <w:szCs w:val="20"/>
        </w:rPr>
        <w:t xml:space="preserve">arising out of complications resulting from breeding, pregnancy or whelping will be covered if the date of breeding falls after the fourteenth (14th) day after the effective date of </w:t>
      </w:r>
      <w:r w:rsidRPr="00ED5949">
        <w:rPr>
          <w:rFonts w:ascii="Arial" w:eastAsia="Times New Roman" w:hAnsi="Arial" w:cs="Arial"/>
          <w:b/>
          <w:sz w:val="20"/>
          <w:szCs w:val="20"/>
        </w:rPr>
        <w:t>Your</w:t>
      </w:r>
      <w:r w:rsidRPr="00ED5949">
        <w:rPr>
          <w:rFonts w:ascii="Arial" w:eastAsia="Times New Roman" w:hAnsi="Arial" w:cs="Arial"/>
          <w:sz w:val="20"/>
          <w:szCs w:val="20"/>
        </w:rPr>
        <w:t xml:space="preserve"> initial </w:t>
      </w:r>
      <w:proofErr w:type="gramStart"/>
      <w:r w:rsidR="001A4FB5" w:rsidRPr="001A4FB5">
        <w:rPr>
          <w:rFonts w:ascii="Arial" w:eastAsia="Times New Roman" w:hAnsi="Arial" w:cs="Arial"/>
          <w:b/>
          <w:sz w:val="20"/>
          <w:szCs w:val="20"/>
        </w:rPr>
        <w:t>P</w:t>
      </w:r>
      <w:r w:rsidRPr="001A4FB5">
        <w:rPr>
          <w:rFonts w:ascii="Arial" w:eastAsia="Times New Roman" w:hAnsi="Arial" w:cs="Arial"/>
          <w:b/>
          <w:sz w:val="20"/>
          <w:szCs w:val="20"/>
        </w:rPr>
        <w:t>olicy</w:t>
      </w:r>
      <w:r w:rsidRPr="00ED5949">
        <w:rPr>
          <w:rFonts w:ascii="Arial" w:eastAsia="Times New Roman" w:hAnsi="Arial" w:cs="Arial"/>
          <w:sz w:val="20"/>
          <w:szCs w:val="20"/>
        </w:rPr>
        <w:t>;</w:t>
      </w:r>
      <w:proofErr w:type="gramEnd"/>
    </w:p>
    <w:p w14:paraId="2ECF6CBA"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Costs arising from any </w:t>
      </w:r>
      <w:r w:rsidRPr="00ED5949">
        <w:rPr>
          <w:rFonts w:ascii="Arial" w:hAnsi="Arial" w:cs="Arial"/>
          <w:b/>
          <w:spacing w:val="-3"/>
          <w:sz w:val="20"/>
          <w:szCs w:val="20"/>
        </w:rPr>
        <w:t xml:space="preserve">Treatment </w:t>
      </w:r>
      <w:r w:rsidRPr="00ED5949">
        <w:rPr>
          <w:rFonts w:ascii="Arial" w:hAnsi="Arial" w:cs="Arial"/>
          <w:sz w:val="20"/>
          <w:szCs w:val="20"/>
        </w:rPr>
        <w:t>for reproduction purposes;</w:t>
      </w:r>
      <w:r w:rsidRPr="00ED5949">
        <w:rPr>
          <w:rFonts w:ascii="Arial" w:hAnsi="Arial" w:cs="Arial"/>
          <w:spacing w:val="-7"/>
          <w:sz w:val="20"/>
          <w:szCs w:val="20"/>
        </w:rPr>
        <w:t xml:space="preserve"> </w:t>
      </w:r>
      <w:r w:rsidRPr="00ED5949">
        <w:rPr>
          <w:rFonts w:ascii="Arial" w:hAnsi="Arial" w:cs="Arial"/>
          <w:sz w:val="20"/>
          <w:szCs w:val="20"/>
        </w:rPr>
        <w:t>or</w:t>
      </w:r>
    </w:p>
    <w:p w14:paraId="668AE094" w14:textId="049C0FA4" w:rsidR="00874541" w:rsidRPr="00AC44D6" w:rsidRDefault="00874541" w:rsidP="004B2577">
      <w:pPr>
        <w:pStyle w:val="ListParagraph"/>
        <w:numPr>
          <w:ilvl w:val="0"/>
          <w:numId w:val="9"/>
        </w:numPr>
        <w:tabs>
          <w:tab w:val="left" w:pos="1299"/>
        </w:tabs>
        <w:ind w:right="-10"/>
        <w:jc w:val="both"/>
        <w:rPr>
          <w:rFonts w:ascii="Arial" w:hAnsi="Arial"/>
          <w:sz w:val="20"/>
        </w:rPr>
      </w:pPr>
      <w:r w:rsidRPr="00224C15">
        <w:rPr>
          <w:rFonts w:ascii="Arial" w:hAnsi="Arial"/>
          <w:sz w:val="20"/>
        </w:rPr>
        <w:t>Costs</w:t>
      </w:r>
      <w:r w:rsidRPr="00224C15">
        <w:rPr>
          <w:rFonts w:ascii="Arial" w:hAnsi="Arial"/>
          <w:spacing w:val="27"/>
          <w:sz w:val="20"/>
        </w:rPr>
        <w:t xml:space="preserve"> </w:t>
      </w:r>
      <w:r w:rsidRPr="00224C15">
        <w:rPr>
          <w:rFonts w:ascii="Arial" w:hAnsi="Arial"/>
          <w:sz w:val="20"/>
        </w:rPr>
        <w:t>arising</w:t>
      </w:r>
      <w:r w:rsidRPr="00224C15">
        <w:rPr>
          <w:rFonts w:ascii="Arial" w:hAnsi="Arial"/>
          <w:spacing w:val="27"/>
          <w:sz w:val="20"/>
        </w:rPr>
        <w:t xml:space="preserve"> </w:t>
      </w:r>
      <w:r w:rsidRPr="00224C15">
        <w:rPr>
          <w:rFonts w:ascii="Arial" w:hAnsi="Arial"/>
          <w:sz w:val="20"/>
        </w:rPr>
        <w:t>from</w:t>
      </w:r>
      <w:r w:rsidRPr="00224C15">
        <w:rPr>
          <w:rFonts w:ascii="Arial" w:hAnsi="Arial"/>
          <w:spacing w:val="27"/>
          <w:sz w:val="20"/>
        </w:rPr>
        <w:t xml:space="preserve"> </w:t>
      </w:r>
      <w:r w:rsidRPr="00224C15">
        <w:rPr>
          <w:rFonts w:ascii="Arial" w:hAnsi="Arial"/>
          <w:sz w:val="20"/>
        </w:rPr>
        <w:t>cell-replacement</w:t>
      </w:r>
      <w:r w:rsidRPr="00224C15">
        <w:rPr>
          <w:rFonts w:ascii="Arial" w:hAnsi="Arial"/>
          <w:spacing w:val="27"/>
          <w:sz w:val="20"/>
        </w:rPr>
        <w:t xml:space="preserve"> </w:t>
      </w:r>
      <w:r w:rsidRPr="00224C15">
        <w:rPr>
          <w:rFonts w:ascii="Arial" w:hAnsi="Arial"/>
          <w:sz w:val="20"/>
        </w:rPr>
        <w:t>therapies</w:t>
      </w:r>
      <w:r w:rsidR="007571A4">
        <w:rPr>
          <w:rFonts w:ascii="Arial" w:hAnsi="Arial" w:cs="Arial"/>
          <w:sz w:val="20"/>
          <w:szCs w:val="20"/>
        </w:rPr>
        <w:t>.</w:t>
      </w:r>
    </w:p>
    <w:p w14:paraId="651CBCD4" w14:textId="79F35679" w:rsidR="00E07FC6" w:rsidRPr="004B2577" w:rsidRDefault="00E07FC6" w:rsidP="004B2577">
      <w:pPr>
        <w:pStyle w:val="ListParagraph"/>
        <w:numPr>
          <w:ilvl w:val="0"/>
          <w:numId w:val="9"/>
        </w:numPr>
        <w:tabs>
          <w:tab w:val="left" w:pos="360"/>
        </w:tabs>
        <w:spacing w:after="100" w:afterAutospacing="1"/>
        <w:rPr>
          <w:rFonts w:ascii="Arial" w:hAnsi="Arial" w:cs="Arial"/>
          <w:snapToGrid w:val="0"/>
          <w:color w:val="000000"/>
          <w:sz w:val="20"/>
          <w:szCs w:val="20"/>
        </w:rPr>
      </w:pPr>
      <w:bookmarkStart w:id="89" w:name="_Hlk212641238"/>
      <w:bookmarkStart w:id="90" w:name="_Hlk169105693"/>
      <w:r w:rsidRPr="004B2577">
        <w:rPr>
          <w:rFonts w:ascii="Arial" w:hAnsi="Arial" w:cs="Arial"/>
          <w:snapToGrid w:val="0"/>
          <w:color w:val="000000"/>
          <w:sz w:val="20"/>
          <w:szCs w:val="20"/>
        </w:rPr>
        <w:t xml:space="preserve">Costs </w:t>
      </w:r>
      <w:bookmarkStart w:id="91" w:name="_Hlk212544200"/>
      <w:r w:rsidRPr="004B2577">
        <w:rPr>
          <w:rFonts w:ascii="Arial" w:hAnsi="Arial" w:cs="Arial"/>
          <w:snapToGrid w:val="0"/>
          <w:color w:val="000000"/>
          <w:sz w:val="20"/>
          <w:szCs w:val="20"/>
        </w:rPr>
        <w:t xml:space="preserve">for </w:t>
      </w:r>
      <w:bookmarkStart w:id="92" w:name="_Hlk212557351"/>
      <w:proofErr w:type="gramStart"/>
      <w:r w:rsidRPr="004B2577">
        <w:rPr>
          <w:rFonts w:ascii="Arial" w:hAnsi="Arial" w:cs="Arial"/>
          <w:snapToGrid w:val="0"/>
          <w:color w:val="000000"/>
          <w:sz w:val="20"/>
          <w:szCs w:val="20"/>
        </w:rPr>
        <w:t>any and all</w:t>
      </w:r>
      <w:proofErr w:type="gramEnd"/>
      <w:r w:rsidRPr="004B2577">
        <w:rPr>
          <w:rFonts w:ascii="Arial" w:hAnsi="Arial" w:cs="Arial"/>
          <w:snapToGrid w:val="0"/>
          <w:color w:val="000000"/>
          <w:sz w:val="20"/>
          <w:szCs w:val="20"/>
        </w:rPr>
        <w:t xml:space="preserve"> </w:t>
      </w:r>
      <w:bookmarkStart w:id="93" w:name="_Hlk212551465"/>
      <w:r w:rsidRPr="004B2577">
        <w:rPr>
          <w:rFonts w:ascii="Arial" w:hAnsi="Arial" w:cs="Arial"/>
          <w:snapToGrid w:val="0"/>
          <w:color w:val="000000"/>
          <w:sz w:val="20"/>
          <w:szCs w:val="20"/>
        </w:rPr>
        <w:t xml:space="preserve">transplants, including but not limited to organ, tissue, bone marrow or heart valve transplants.  This includes any </w:t>
      </w:r>
      <w:r w:rsidRPr="004B2577">
        <w:rPr>
          <w:rFonts w:ascii="Arial" w:hAnsi="Arial" w:cs="Arial"/>
          <w:b/>
          <w:bCs/>
          <w:snapToGrid w:val="0"/>
          <w:color w:val="000000"/>
          <w:sz w:val="20"/>
          <w:szCs w:val="20"/>
        </w:rPr>
        <w:t>treatment</w:t>
      </w:r>
      <w:r w:rsidRPr="004B2577">
        <w:rPr>
          <w:rFonts w:ascii="Arial" w:hAnsi="Arial" w:cs="Arial"/>
          <w:snapToGrid w:val="0"/>
          <w:color w:val="000000"/>
          <w:sz w:val="20"/>
          <w:szCs w:val="20"/>
        </w:rPr>
        <w:t xml:space="preserve"> or veterinary expenses incurred for any donor animal, </w:t>
      </w:r>
      <w:proofErr w:type="gramStart"/>
      <w:r w:rsidRPr="004B2577">
        <w:rPr>
          <w:rFonts w:ascii="Arial" w:hAnsi="Arial" w:cs="Arial"/>
          <w:snapToGrid w:val="0"/>
          <w:color w:val="000000"/>
          <w:sz w:val="20"/>
          <w:szCs w:val="20"/>
        </w:rPr>
        <w:t>whether or not</w:t>
      </w:r>
      <w:proofErr w:type="gramEnd"/>
      <w:r w:rsidRPr="004B2577">
        <w:rPr>
          <w:rFonts w:ascii="Arial" w:hAnsi="Arial" w:cs="Arial"/>
          <w:snapToGrid w:val="0"/>
          <w:color w:val="000000"/>
          <w:sz w:val="20"/>
          <w:szCs w:val="20"/>
        </w:rPr>
        <w:t xml:space="preserve"> the donor animal is owned by </w:t>
      </w:r>
      <w:r w:rsidR="00EE3836">
        <w:rPr>
          <w:rFonts w:ascii="Arial" w:hAnsi="Arial" w:cs="Arial"/>
          <w:b/>
          <w:bCs/>
          <w:snapToGrid w:val="0"/>
          <w:color w:val="000000"/>
          <w:sz w:val="20"/>
          <w:szCs w:val="20"/>
        </w:rPr>
        <w:t>Y</w:t>
      </w:r>
      <w:r w:rsidRPr="004B2577">
        <w:rPr>
          <w:rFonts w:ascii="Arial" w:hAnsi="Arial" w:cs="Arial"/>
          <w:b/>
          <w:bCs/>
          <w:snapToGrid w:val="0"/>
          <w:color w:val="000000"/>
          <w:sz w:val="20"/>
          <w:szCs w:val="20"/>
        </w:rPr>
        <w:t>ou</w:t>
      </w:r>
      <w:bookmarkEnd w:id="89"/>
      <w:bookmarkEnd w:id="91"/>
      <w:bookmarkEnd w:id="92"/>
      <w:bookmarkEnd w:id="93"/>
      <w:r w:rsidRPr="004B2577">
        <w:rPr>
          <w:rFonts w:ascii="Arial" w:hAnsi="Arial" w:cs="Arial"/>
          <w:snapToGrid w:val="0"/>
          <w:color w:val="000000"/>
          <w:sz w:val="20"/>
          <w:szCs w:val="20"/>
        </w:rPr>
        <w:t>.</w:t>
      </w:r>
      <w:bookmarkEnd w:id="90"/>
    </w:p>
    <w:p w14:paraId="78D672C4"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 xml:space="preserve">Costs for any </w:t>
      </w:r>
      <w:r w:rsidRPr="00ED5949">
        <w:rPr>
          <w:rFonts w:ascii="Arial" w:hAnsi="Arial" w:cs="Arial"/>
          <w:b/>
          <w:spacing w:val="-3"/>
          <w:sz w:val="20"/>
          <w:szCs w:val="20"/>
        </w:rPr>
        <w:t xml:space="preserve">Treatment </w:t>
      </w:r>
      <w:r w:rsidRPr="00ED5949">
        <w:rPr>
          <w:rFonts w:ascii="Arial" w:hAnsi="Arial" w:cs="Arial"/>
          <w:sz w:val="20"/>
          <w:szCs w:val="20"/>
        </w:rPr>
        <w:t>arising</w:t>
      </w:r>
      <w:r w:rsidRPr="00ED5949">
        <w:rPr>
          <w:rFonts w:ascii="Arial" w:hAnsi="Arial" w:cs="Arial"/>
          <w:spacing w:val="-2"/>
          <w:sz w:val="20"/>
          <w:szCs w:val="20"/>
        </w:rPr>
        <w:t xml:space="preserve"> </w:t>
      </w:r>
      <w:r w:rsidRPr="00ED5949">
        <w:rPr>
          <w:rFonts w:ascii="Arial" w:hAnsi="Arial" w:cs="Arial"/>
          <w:sz w:val="20"/>
          <w:szCs w:val="20"/>
        </w:rPr>
        <w:t>from:</w:t>
      </w:r>
    </w:p>
    <w:p w14:paraId="55FDC3B6"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Avian or swine flu or any mutant</w:t>
      </w:r>
      <w:r w:rsidRPr="00ED5949">
        <w:rPr>
          <w:rFonts w:ascii="Arial" w:hAnsi="Arial" w:cs="Arial"/>
          <w:spacing w:val="-11"/>
          <w:sz w:val="20"/>
          <w:szCs w:val="20"/>
        </w:rPr>
        <w:t xml:space="preserve"> </w:t>
      </w:r>
      <w:proofErr w:type="gramStart"/>
      <w:r w:rsidRPr="00ED5949">
        <w:rPr>
          <w:rFonts w:ascii="Arial" w:hAnsi="Arial" w:cs="Arial"/>
          <w:sz w:val="20"/>
          <w:szCs w:val="20"/>
        </w:rPr>
        <w:t>variation;</w:t>
      </w:r>
      <w:proofErr w:type="gramEnd"/>
    </w:p>
    <w:p w14:paraId="0349F65C"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Intentional slaughter </w:t>
      </w:r>
      <w:r w:rsidRPr="00ED5949">
        <w:rPr>
          <w:rFonts w:ascii="Arial" w:hAnsi="Arial" w:cs="Arial"/>
          <w:spacing w:val="-6"/>
          <w:sz w:val="20"/>
          <w:szCs w:val="20"/>
        </w:rPr>
        <w:t xml:space="preserve">by, </w:t>
      </w:r>
      <w:r w:rsidRPr="00ED5949">
        <w:rPr>
          <w:rFonts w:ascii="Arial" w:hAnsi="Arial" w:cs="Arial"/>
          <w:sz w:val="20"/>
          <w:szCs w:val="20"/>
        </w:rPr>
        <w:t xml:space="preserve">or </w:t>
      </w:r>
      <w:r w:rsidRPr="00ED5949">
        <w:rPr>
          <w:rFonts w:ascii="Arial" w:hAnsi="Arial" w:cs="Arial"/>
          <w:spacing w:val="-4"/>
          <w:sz w:val="20"/>
          <w:szCs w:val="20"/>
        </w:rPr>
        <w:t xml:space="preserve">under, </w:t>
      </w:r>
      <w:r w:rsidRPr="00ED5949">
        <w:rPr>
          <w:rFonts w:ascii="Arial" w:hAnsi="Arial" w:cs="Arial"/>
          <w:sz w:val="20"/>
          <w:szCs w:val="20"/>
        </w:rPr>
        <w:t>the order of any government or public or local authority;</w:t>
      </w:r>
      <w:r w:rsidRPr="00ED5949">
        <w:rPr>
          <w:rFonts w:ascii="Arial" w:hAnsi="Arial" w:cs="Arial"/>
          <w:spacing w:val="-20"/>
          <w:sz w:val="20"/>
          <w:szCs w:val="20"/>
        </w:rPr>
        <w:t xml:space="preserve"> </w:t>
      </w:r>
      <w:r w:rsidRPr="00ED5949">
        <w:rPr>
          <w:rFonts w:ascii="Arial" w:hAnsi="Arial" w:cs="Arial"/>
          <w:sz w:val="20"/>
          <w:szCs w:val="20"/>
        </w:rPr>
        <w:t>or</w:t>
      </w:r>
    </w:p>
    <w:p w14:paraId="477CE7B6" w14:textId="77777777" w:rsidR="00874541" w:rsidRPr="00ED5949" w:rsidRDefault="00874541" w:rsidP="00404DAA">
      <w:pPr>
        <w:pStyle w:val="ListParagraph"/>
        <w:numPr>
          <w:ilvl w:val="1"/>
          <w:numId w:val="9"/>
        </w:numPr>
        <w:tabs>
          <w:tab w:val="left" w:pos="1297"/>
          <w:tab w:val="left" w:pos="1299"/>
        </w:tabs>
        <w:ind w:right="-10"/>
        <w:jc w:val="both"/>
        <w:rPr>
          <w:rFonts w:ascii="Arial" w:hAnsi="Arial" w:cs="Arial"/>
          <w:sz w:val="20"/>
          <w:szCs w:val="20"/>
        </w:rPr>
      </w:pPr>
      <w:r w:rsidRPr="00ED5949">
        <w:rPr>
          <w:rFonts w:ascii="Arial" w:hAnsi="Arial" w:cs="Arial"/>
          <w:sz w:val="20"/>
          <w:szCs w:val="20"/>
        </w:rPr>
        <w:t>Epidemics or pandemics as declared by the U.S. Department of</w:t>
      </w:r>
      <w:r w:rsidRPr="00ED5949">
        <w:rPr>
          <w:rFonts w:ascii="Arial" w:hAnsi="Arial" w:cs="Arial"/>
          <w:spacing w:val="-18"/>
          <w:sz w:val="20"/>
          <w:szCs w:val="20"/>
        </w:rPr>
        <w:t xml:space="preserve"> </w:t>
      </w:r>
      <w:proofErr w:type="gramStart"/>
      <w:r w:rsidRPr="00ED5949">
        <w:rPr>
          <w:rFonts w:ascii="Arial" w:hAnsi="Arial" w:cs="Arial"/>
          <w:sz w:val="20"/>
          <w:szCs w:val="20"/>
        </w:rPr>
        <w:t>Agriculture;</w:t>
      </w:r>
      <w:proofErr w:type="gramEnd"/>
    </w:p>
    <w:p w14:paraId="1DD2051E"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Costs</w:t>
      </w:r>
      <w:r w:rsidRPr="00ED5949">
        <w:rPr>
          <w:rFonts w:ascii="Arial" w:hAnsi="Arial" w:cs="Arial"/>
          <w:spacing w:val="-9"/>
          <w:sz w:val="20"/>
          <w:szCs w:val="20"/>
        </w:rPr>
        <w:t xml:space="preserve"> </w:t>
      </w:r>
      <w:r w:rsidRPr="00ED5949">
        <w:rPr>
          <w:rFonts w:ascii="Arial" w:hAnsi="Arial" w:cs="Arial"/>
          <w:sz w:val="20"/>
          <w:szCs w:val="20"/>
        </w:rPr>
        <w:t>for</w:t>
      </w:r>
      <w:r w:rsidRPr="00ED5949">
        <w:rPr>
          <w:rFonts w:ascii="Arial" w:hAnsi="Arial" w:cs="Arial"/>
          <w:spacing w:val="-6"/>
          <w:sz w:val="20"/>
          <w:szCs w:val="20"/>
        </w:rPr>
        <w:t xml:space="preserve"> </w:t>
      </w:r>
      <w:r w:rsidRPr="00ED5949">
        <w:rPr>
          <w:rFonts w:ascii="Arial" w:hAnsi="Arial" w:cs="Arial"/>
          <w:sz w:val="20"/>
          <w:szCs w:val="20"/>
        </w:rPr>
        <w:t>any</w:t>
      </w:r>
      <w:r w:rsidRPr="00ED5949">
        <w:rPr>
          <w:rFonts w:ascii="Arial" w:hAnsi="Arial" w:cs="Arial"/>
          <w:spacing w:val="-7"/>
          <w:sz w:val="20"/>
          <w:szCs w:val="20"/>
        </w:rPr>
        <w:t xml:space="preserve"> </w:t>
      </w:r>
      <w:r w:rsidRPr="00ED5949">
        <w:rPr>
          <w:rFonts w:ascii="Arial" w:hAnsi="Arial" w:cs="Arial"/>
          <w:b/>
          <w:spacing w:val="-3"/>
          <w:sz w:val="20"/>
          <w:szCs w:val="20"/>
        </w:rPr>
        <w:t>Treatment</w:t>
      </w:r>
      <w:r w:rsidRPr="00ED5949">
        <w:rPr>
          <w:rFonts w:ascii="Arial" w:hAnsi="Arial" w:cs="Arial"/>
          <w:b/>
          <w:spacing w:val="-6"/>
          <w:sz w:val="20"/>
          <w:szCs w:val="20"/>
        </w:rPr>
        <w:t xml:space="preserve"> </w:t>
      </w:r>
      <w:r w:rsidRPr="00ED5949">
        <w:rPr>
          <w:rFonts w:ascii="Arial" w:hAnsi="Arial" w:cs="Arial"/>
          <w:sz w:val="20"/>
          <w:szCs w:val="20"/>
        </w:rPr>
        <w:t>arising</w:t>
      </w:r>
      <w:r w:rsidRPr="00ED5949">
        <w:rPr>
          <w:rFonts w:ascii="Arial" w:hAnsi="Arial" w:cs="Arial"/>
          <w:spacing w:val="-7"/>
          <w:sz w:val="20"/>
          <w:szCs w:val="20"/>
        </w:rPr>
        <w:t xml:space="preserve"> </w:t>
      </w:r>
      <w:r w:rsidRPr="00ED5949">
        <w:rPr>
          <w:rFonts w:ascii="Arial" w:hAnsi="Arial" w:cs="Arial"/>
          <w:sz w:val="20"/>
          <w:szCs w:val="20"/>
        </w:rPr>
        <w:t>from</w:t>
      </w:r>
      <w:r w:rsidRPr="00ED5949">
        <w:rPr>
          <w:rFonts w:ascii="Arial" w:hAnsi="Arial" w:cs="Arial"/>
          <w:spacing w:val="-6"/>
          <w:sz w:val="20"/>
          <w:szCs w:val="20"/>
        </w:rPr>
        <w:t xml:space="preserve"> </w:t>
      </w:r>
      <w:r w:rsidRPr="00ED5949">
        <w:rPr>
          <w:rFonts w:ascii="Arial" w:hAnsi="Arial" w:cs="Arial"/>
          <w:sz w:val="20"/>
          <w:szCs w:val="20"/>
        </w:rPr>
        <w:t>a</w:t>
      </w:r>
      <w:r w:rsidRPr="00ED5949">
        <w:rPr>
          <w:rFonts w:ascii="Arial" w:hAnsi="Arial" w:cs="Arial"/>
          <w:spacing w:val="-6"/>
          <w:sz w:val="20"/>
          <w:szCs w:val="20"/>
        </w:rPr>
        <w:t xml:space="preserve"> </w:t>
      </w:r>
      <w:r w:rsidRPr="00ED5949">
        <w:rPr>
          <w:rFonts w:ascii="Arial" w:hAnsi="Arial" w:cs="Arial"/>
          <w:sz w:val="20"/>
          <w:szCs w:val="20"/>
        </w:rPr>
        <w:t>nuclear</w:t>
      </w:r>
      <w:r w:rsidRPr="00ED5949">
        <w:rPr>
          <w:rFonts w:ascii="Arial" w:hAnsi="Arial" w:cs="Arial"/>
          <w:spacing w:val="-6"/>
          <w:sz w:val="20"/>
          <w:szCs w:val="20"/>
        </w:rPr>
        <w:t xml:space="preserve"> </w:t>
      </w:r>
      <w:r w:rsidRPr="00ED5949">
        <w:rPr>
          <w:rFonts w:ascii="Arial" w:hAnsi="Arial" w:cs="Arial"/>
          <w:sz w:val="20"/>
          <w:szCs w:val="20"/>
        </w:rPr>
        <w:t>reaction,</w:t>
      </w:r>
      <w:r w:rsidRPr="00ED5949">
        <w:rPr>
          <w:rFonts w:ascii="Arial" w:hAnsi="Arial" w:cs="Arial"/>
          <w:spacing w:val="-6"/>
          <w:sz w:val="20"/>
          <w:szCs w:val="20"/>
        </w:rPr>
        <w:t xml:space="preserve"> </w:t>
      </w:r>
      <w:r w:rsidRPr="00ED5949">
        <w:rPr>
          <w:rFonts w:ascii="Arial" w:hAnsi="Arial" w:cs="Arial"/>
          <w:sz w:val="20"/>
          <w:szCs w:val="20"/>
        </w:rPr>
        <w:t>radiation,</w:t>
      </w:r>
      <w:r w:rsidRPr="00ED5949">
        <w:rPr>
          <w:rFonts w:ascii="Arial" w:hAnsi="Arial" w:cs="Arial"/>
          <w:spacing w:val="-6"/>
          <w:sz w:val="20"/>
          <w:szCs w:val="20"/>
        </w:rPr>
        <w:t xml:space="preserve"> </w:t>
      </w:r>
      <w:r w:rsidRPr="00ED5949">
        <w:rPr>
          <w:rFonts w:ascii="Arial" w:hAnsi="Arial" w:cs="Arial"/>
          <w:sz w:val="20"/>
          <w:szCs w:val="20"/>
        </w:rPr>
        <w:t>radioactive</w:t>
      </w:r>
      <w:r w:rsidRPr="00ED5949">
        <w:rPr>
          <w:rFonts w:ascii="Arial" w:hAnsi="Arial" w:cs="Arial"/>
          <w:spacing w:val="-5"/>
          <w:sz w:val="20"/>
          <w:szCs w:val="20"/>
        </w:rPr>
        <w:t xml:space="preserve"> </w:t>
      </w:r>
      <w:r w:rsidRPr="00ED5949">
        <w:rPr>
          <w:rFonts w:ascii="Arial" w:hAnsi="Arial" w:cs="Arial"/>
          <w:sz w:val="20"/>
          <w:szCs w:val="20"/>
        </w:rPr>
        <w:t>contamination,</w:t>
      </w:r>
      <w:r w:rsidRPr="00ED5949">
        <w:rPr>
          <w:rFonts w:ascii="Arial" w:hAnsi="Arial" w:cs="Arial"/>
          <w:spacing w:val="-6"/>
          <w:sz w:val="20"/>
          <w:szCs w:val="20"/>
        </w:rPr>
        <w:t xml:space="preserve"> </w:t>
      </w:r>
      <w:r w:rsidRPr="00ED5949">
        <w:rPr>
          <w:rFonts w:ascii="Arial" w:hAnsi="Arial" w:cs="Arial"/>
          <w:sz w:val="20"/>
          <w:szCs w:val="20"/>
        </w:rPr>
        <w:t>or</w:t>
      </w:r>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discharge of a nuclear device, whether controlled or uncontrolled, accidentally or</w:t>
      </w:r>
      <w:r w:rsidRPr="00ED5949">
        <w:rPr>
          <w:rFonts w:ascii="Arial" w:hAnsi="Arial" w:cs="Arial"/>
          <w:spacing w:val="-13"/>
          <w:sz w:val="20"/>
          <w:szCs w:val="20"/>
        </w:rPr>
        <w:t xml:space="preserve"> </w:t>
      </w:r>
      <w:proofErr w:type="gramStart"/>
      <w:r w:rsidRPr="00ED5949">
        <w:rPr>
          <w:rFonts w:ascii="Arial" w:hAnsi="Arial" w:cs="Arial"/>
          <w:sz w:val="20"/>
          <w:szCs w:val="20"/>
        </w:rPr>
        <w:t>otherwise;</w:t>
      </w:r>
      <w:proofErr w:type="gramEnd"/>
    </w:p>
    <w:p w14:paraId="1D1B0BC5"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 xml:space="preserve">Costs for any </w:t>
      </w:r>
      <w:r w:rsidRPr="00ED5949">
        <w:rPr>
          <w:rFonts w:ascii="Arial" w:hAnsi="Arial" w:cs="Arial"/>
          <w:b/>
          <w:spacing w:val="-3"/>
          <w:sz w:val="20"/>
          <w:szCs w:val="20"/>
        </w:rPr>
        <w:t xml:space="preserve">Treatment </w:t>
      </w:r>
      <w:r w:rsidRPr="00ED5949">
        <w:rPr>
          <w:rFonts w:ascii="Arial" w:hAnsi="Arial" w:cs="Arial"/>
          <w:sz w:val="20"/>
          <w:szCs w:val="20"/>
        </w:rPr>
        <w:t>arising from a chemical, biological, bio-chemical, or electromagnetic weapon, device, agent or material whether controlled or uncontrolled, accidentally or</w:t>
      </w:r>
      <w:r w:rsidRPr="00ED5949">
        <w:rPr>
          <w:rFonts w:ascii="Arial" w:hAnsi="Arial" w:cs="Arial"/>
          <w:spacing w:val="-19"/>
          <w:sz w:val="20"/>
          <w:szCs w:val="20"/>
        </w:rPr>
        <w:t xml:space="preserve"> </w:t>
      </w:r>
      <w:proofErr w:type="gramStart"/>
      <w:r w:rsidRPr="00ED5949">
        <w:rPr>
          <w:rFonts w:ascii="Arial" w:hAnsi="Arial" w:cs="Arial"/>
          <w:sz w:val="20"/>
          <w:szCs w:val="20"/>
        </w:rPr>
        <w:t>otherwise;</w:t>
      </w:r>
      <w:proofErr w:type="gramEnd"/>
    </w:p>
    <w:p w14:paraId="319F3D10"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Costs</w:t>
      </w:r>
      <w:r w:rsidRPr="00ED5949">
        <w:rPr>
          <w:rFonts w:ascii="Arial" w:hAnsi="Arial" w:cs="Arial"/>
          <w:spacing w:val="-14"/>
          <w:sz w:val="20"/>
          <w:szCs w:val="20"/>
        </w:rPr>
        <w:t xml:space="preserve"> </w:t>
      </w:r>
      <w:r w:rsidRPr="00ED5949">
        <w:rPr>
          <w:rFonts w:ascii="Arial" w:hAnsi="Arial" w:cs="Arial"/>
          <w:spacing w:val="-3"/>
          <w:sz w:val="20"/>
          <w:szCs w:val="20"/>
        </w:rPr>
        <w:t>for</w:t>
      </w:r>
      <w:r w:rsidRPr="00ED5949">
        <w:rPr>
          <w:rFonts w:ascii="Arial" w:hAnsi="Arial" w:cs="Arial"/>
          <w:spacing w:val="-14"/>
          <w:sz w:val="20"/>
          <w:szCs w:val="20"/>
        </w:rPr>
        <w:t xml:space="preserve"> </w:t>
      </w:r>
      <w:r w:rsidRPr="00ED5949">
        <w:rPr>
          <w:rFonts w:ascii="Arial" w:hAnsi="Arial" w:cs="Arial"/>
          <w:sz w:val="20"/>
          <w:szCs w:val="20"/>
        </w:rPr>
        <w:t>any</w:t>
      </w:r>
      <w:r w:rsidRPr="00ED5949">
        <w:rPr>
          <w:rFonts w:ascii="Arial" w:hAnsi="Arial" w:cs="Arial"/>
          <w:spacing w:val="-15"/>
          <w:sz w:val="20"/>
          <w:szCs w:val="20"/>
        </w:rPr>
        <w:t xml:space="preserve"> </w:t>
      </w:r>
      <w:r w:rsidRPr="00ED5949">
        <w:rPr>
          <w:rFonts w:ascii="Arial" w:hAnsi="Arial" w:cs="Arial"/>
          <w:b/>
          <w:spacing w:val="-3"/>
          <w:sz w:val="20"/>
          <w:szCs w:val="20"/>
        </w:rPr>
        <w:t>Treatment</w:t>
      </w:r>
      <w:r w:rsidRPr="00ED5949">
        <w:rPr>
          <w:rFonts w:ascii="Arial" w:hAnsi="Arial" w:cs="Arial"/>
          <w:b/>
          <w:spacing w:val="-14"/>
          <w:sz w:val="20"/>
          <w:szCs w:val="20"/>
        </w:rPr>
        <w:t xml:space="preserve"> </w:t>
      </w:r>
      <w:r w:rsidRPr="00ED5949">
        <w:rPr>
          <w:rFonts w:ascii="Arial" w:hAnsi="Arial" w:cs="Arial"/>
          <w:sz w:val="20"/>
          <w:szCs w:val="20"/>
        </w:rPr>
        <w:t>arising</w:t>
      </w:r>
      <w:r w:rsidRPr="00ED5949">
        <w:rPr>
          <w:rFonts w:ascii="Arial" w:hAnsi="Arial" w:cs="Arial"/>
          <w:spacing w:val="-15"/>
          <w:sz w:val="20"/>
          <w:szCs w:val="20"/>
        </w:rPr>
        <w:t xml:space="preserve"> </w:t>
      </w:r>
      <w:r w:rsidRPr="00ED5949">
        <w:rPr>
          <w:rFonts w:ascii="Arial" w:hAnsi="Arial" w:cs="Arial"/>
          <w:sz w:val="20"/>
          <w:szCs w:val="20"/>
        </w:rPr>
        <w:t>from</w:t>
      </w:r>
      <w:r w:rsidRPr="00ED5949">
        <w:rPr>
          <w:rFonts w:ascii="Arial" w:hAnsi="Arial" w:cs="Arial"/>
          <w:spacing w:val="-14"/>
          <w:sz w:val="20"/>
          <w:szCs w:val="20"/>
        </w:rPr>
        <w:t xml:space="preserve"> </w:t>
      </w:r>
      <w:r w:rsidRPr="00ED5949">
        <w:rPr>
          <w:rFonts w:ascii="Arial" w:hAnsi="Arial" w:cs="Arial"/>
          <w:spacing w:val="-7"/>
          <w:sz w:val="20"/>
          <w:szCs w:val="20"/>
        </w:rPr>
        <w:t>war,</w:t>
      </w:r>
      <w:r w:rsidRPr="00ED5949">
        <w:rPr>
          <w:rFonts w:ascii="Arial" w:hAnsi="Arial" w:cs="Arial"/>
          <w:spacing w:val="-14"/>
          <w:sz w:val="20"/>
          <w:szCs w:val="20"/>
        </w:rPr>
        <w:t xml:space="preserve"> </w:t>
      </w:r>
      <w:r w:rsidRPr="00ED5949">
        <w:rPr>
          <w:rFonts w:ascii="Arial" w:hAnsi="Arial" w:cs="Arial"/>
          <w:sz w:val="20"/>
          <w:szCs w:val="20"/>
        </w:rPr>
        <w:t>invasion,</w:t>
      </w:r>
      <w:r w:rsidRPr="00ED5949">
        <w:rPr>
          <w:rFonts w:ascii="Arial" w:hAnsi="Arial" w:cs="Arial"/>
          <w:spacing w:val="-14"/>
          <w:sz w:val="20"/>
          <w:szCs w:val="20"/>
        </w:rPr>
        <w:t xml:space="preserve"> </w:t>
      </w:r>
      <w:r w:rsidRPr="00ED5949">
        <w:rPr>
          <w:rFonts w:ascii="Arial" w:hAnsi="Arial" w:cs="Arial"/>
          <w:sz w:val="20"/>
          <w:szCs w:val="20"/>
        </w:rPr>
        <w:t>acts</w:t>
      </w:r>
      <w:r w:rsidRPr="00ED5949">
        <w:rPr>
          <w:rFonts w:ascii="Arial" w:hAnsi="Arial" w:cs="Arial"/>
          <w:spacing w:val="-14"/>
          <w:sz w:val="20"/>
          <w:szCs w:val="20"/>
        </w:rPr>
        <w:t xml:space="preserve"> </w:t>
      </w:r>
      <w:r w:rsidRPr="00ED5949">
        <w:rPr>
          <w:rFonts w:ascii="Arial" w:hAnsi="Arial" w:cs="Arial"/>
          <w:sz w:val="20"/>
          <w:szCs w:val="20"/>
        </w:rPr>
        <w:t>of</w:t>
      </w:r>
      <w:r w:rsidRPr="00ED5949">
        <w:rPr>
          <w:rFonts w:ascii="Arial" w:hAnsi="Arial" w:cs="Arial"/>
          <w:spacing w:val="-14"/>
          <w:sz w:val="20"/>
          <w:szCs w:val="20"/>
        </w:rPr>
        <w:t xml:space="preserve"> </w:t>
      </w:r>
      <w:r w:rsidRPr="00ED5949">
        <w:rPr>
          <w:rFonts w:ascii="Arial" w:hAnsi="Arial" w:cs="Arial"/>
          <w:sz w:val="20"/>
          <w:szCs w:val="20"/>
        </w:rPr>
        <w:t>foreign</w:t>
      </w:r>
      <w:r w:rsidRPr="00ED5949">
        <w:rPr>
          <w:rFonts w:ascii="Arial" w:hAnsi="Arial" w:cs="Arial"/>
          <w:spacing w:val="-16"/>
          <w:sz w:val="20"/>
          <w:szCs w:val="20"/>
        </w:rPr>
        <w:t xml:space="preserve"> </w:t>
      </w:r>
      <w:r w:rsidRPr="00ED5949">
        <w:rPr>
          <w:rFonts w:ascii="Arial" w:hAnsi="Arial" w:cs="Arial"/>
          <w:sz w:val="20"/>
          <w:szCs w:val="20"/>
        </w:rPr>
        <w:t>enemies,</w:t>
      </w:r>
      <w:r w:rsidRPr="00ED5949">
        <w:rPr>
          <w:rFonts w:ascii="Arial" w:hAnsi="Arial" w:cs="Arial"/>
          <w:spacing w:val="-13"/>
          <w:sz w:val="20"/>
          <w:szCs w:val="20"/>
        </w:rPr>
        <w:t xml:space="preserve"> </w:t>
      </w:r>
      <w:r w:rsidRPr="00ED5949">
        <w:rPr>
          <w:rFonts w:ascii="Arial" w:hAnsi="Arial" w:cs="Arial"/>
          <w:sz w:val="20"/>
          <w:szCs w:val="20"/>
        </w:rPr>
        <w:t>hostilities</w:t>
      </w:r>
      <w:r w:rsidRPr="00ED5949">
        <w:rPr>
          <w:rFonts w:ascii="Arial" w:hAnsi="Arial" w:cs="Arial"/>
          <w:spacing w:val="-13"/>
          <w:sz w:val="20"/>
          <w:szCs w:val="20"/>
        </w:rPr>
        <w:t xml:space="preserve"> </w:t>
      </w:r>
      <w:r w:rsidRPr="00ED5949">
        <w:rPr>
          <w:rFonts w:ascii="Arial" w:hAnsi="Arial" w:cs="Arial"/>
          <w:sz w:val="20"/>
          <w:szCs w:val="20"/>
        </w:rPr>
        <w:t>(whether</w:t>
      </w:r>
      <w:r w:rsidRPr="00ED5949">
        <w:rPr>
          <w:rFonts w:ascii="Arial" w:hAnsi="Arial" w:cs="Arial"/>
          <w:spacing w:val="-14"/>
          <w:sz w:val="20"/>
          <w:szCs w:val="20"/>
        </w:rPr>
        <w:t xml:space="preserve"> </w:t>
      </w:r>
      <w:r w:rsidRPr="00ED5949">
        <w:rPr>
          <w:rFonts w:ascii="Arial" w:hAnsi="Arial" w:cs="Arial"/>
          <w:sz w:val="20"/>
          <w:szCs w:val="20"/>
        </w:rPr>
        <w:t>war</w:t>
      </w:r>
      <w:r w:rsidRPr="00ED5949">
        <w:rPr>
          <w:rFonts w:ascii="Arial" w:hAnsi="Arial" w:cs="Arial"/>
          <w:spacing w:val="-17"/>
          <w:sz w:val="20"/>
          <w:szCs w:val="20"/>
        </w:rPr>
        <w:t xml:space="preserve"> </w:t>
      </w:r>
      <w:r w:rsidRPr="00ED5949">
        <w:rPr>
          <w:rFonts w:ascii="Arial" w:hAnsi="Arial" w:cs="Arial"/>
          <w:sz w:val="20"/>
          <w:szCs w:val="20"/>
        </w:rPr>
        <w:t>is</w:t>
      </w:r>
      <w:r w:rsidRPr="00ED5949">
        <w:rPr>
          <w:rFonts w:ascii="Arial" w:hAnsi="Arial" w:cs="Arial"/>
          <w:spacing w:val="-14"/>
          <w:sz w:val="20"/>
          <w:szCs w:val="20"/>
        </w:rPr>
        <w:t xml:space="preserve"> </w:t>
      </w:r>
      <w:r w:rsidRPr="00ED5949">
        <w:rPr>
          <w:rFonts w:ascii="Arial" w:hAnsi="Arial" w:cs="Arial"/>
          <w:sz w:val="20"/>
          <w:szCs w:val="20"/>
        </w:rPr>
        <w:t xml:space="preserve">declared or not), civil </w:t>
      </w:r>
      <w:r w:rsidRPr="00ED5949">
        <w:rPr>
          <w:rFonts w:ascii="Arial" w:hAnsi="Arial" w:cs="Arial"/>
          <w:spacing w:val="-6"/>
          <w:sz w:val="20"/>
          <w:szCs w:val="20"/>
        </w:rPr>
        <w:t xml:space="preserve">war, </w:t>
      </w:r>
      <w:r w:rsidRPr="00ED5949">
        <w:rPr>
          <w:rFonts w:ascii="Arial" w:hAnsi="Arial" w:cs="Arial"/>
          <w:sz w:val="20"/>
          <w:szCs w:val="20"/>
        </w:rPr>
        <w:t>rebellion, revolution, insurrection, military or usurped, strikes, riots, or civil</w:t>
      </w:r>
      <w:r w:rsidRPr="00ED5949">
        <w:rPr>
          <w:rFonts w:ascii="Arial" w:hAnsi="Arial" w:cs="Arial"/>
          <w:spacing w:val="-35"/>
          <w:sz w:val="20"/>
          <w:szCs w:val="20"/>
        </w:rPr>
        <w:t xml:space="preserve"> </w:t>
      </w:r>
      <w:proofErr w:type="gramStart"/>
      <w:r w:rsidRPr="00ED5949">
        <w:rPr>
          <w:rFonts w:ascii="Arial" w:hAnsi="Arial" w:cs="Arial"/>
          <w:sz w:val="20"/>
          <w:szCs w:val="20"/>
        </w:rPr>
        <w:t>commotion;</w:t>
      </w:r>
      <w:proofErr w:type="gramEnd"/>
    </w:p>
    <w:p w14:paraId="44F66701"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sz w:val="20"/>
          <w:szCs w:val="20"/>
        </w:rPr>
        <w:t xml:space="preserve">Costs or fees for time and travel expenses to a </w:t>
      </w:r>
      <w:proofErr w:type="gramStart"/>
      <w:r w:rsidRPr="00ED5949">
        <w:rPr>
          <w:rFonts w:ascii="Arial" w:hAnsi="Arial" w:cs="Arial"/>
          <w:b/>
          <w:sz w:val="20"/>
          <w:szCs w:val="20"/>
        </w:rPr>
        <w:t>Veterinarian’s</w:t>
      </w:r>
      <w:proofErr w:type="gramEnd"/>
      <w:r w:rsidRPr="00ED5949">
        <w:rPr>
          <w:rFonts w:ascii="Arial" w:hAnsi="Arial" w:cs="Arial"/>
          <w:b/>
          <w:sz w:val="20"/>
          <w:szCs w:val="20"/>
        </w:rPr>
        <w:t xml:space="preserve"> </w:t>
      </w:r>
      <w:r w:rsidRPr="00ED5949">
        <w:rPr>
          <w:rFonts w:ascii="Arial" w:hAnsi="Arial" w:cs="Arial"/>
          <w:sz w:val="20"/>
          <w:szCs w:val="20"/>
        </w:rPr>
        <w:t>premises or</w:t>
      </w:r>
      <w:r w:rsidRPr="00ED5949">
        <w:rPr>
          <w:rFonts w:ascii="Arial" w:hAnsi="Arial" w:cs="Arial"/>
          <w:spacing w:val="-12"/>
          <w:sz w:val="20"/>
          <w:szCs w:val="20"/>
        </w:rPr>
        <w:t xml:space="preserve"> </w:t>
      </w:r>
      <w:proofErr w:type="gramStart"/>
      <w:r w:rsidRPr="00ED5949">
        <w:rPr>
          <w:rFonts w:ascii="Arial" w:hAnsi="Arial" w:cs="Arial"/>
          <w:sz w:val="20"/>
          <w:szCs w:val="20"/>
        </w:rPr>
        <w:t>hospital;</w:t>
      </w:r>
      <w:proofErr w:type="gramEnd"/>
    </w:p>
    <w:p w14:paraId="3BDA6330" w14:textId="77777777" w:rsidR="00874541" w:rsidRPr="00ED5949" w:rsidRDefault="00874541" w:rsidP="00404DAA">
      <w:pPr>
        <w:pStyle w:val="ListParagraph"/>
        <w:numPr>
          <w:ilvl w:val="0"/>
          <w:numId w:val="9"/>
        </w:numPr>
        <w:tabs>
          <w:tab w:val="left" w:pos="578"/>
        </w:tabs>
        <w:ind w:right="-10"/>
        <w:jc w:val="both"/>
        <w:rPr>
          <w:rFonts w:ascii="Arial" w:hAnsi="Arial" w:cs="Arial"/>
          <w:sz w:val="20"/>
          <w:szCs w:val="20"/>
        </w:rPr>
      </w:pPr>
      <w:r w:rsidRPr="00ED5949">
        <w:rPr>
          <w:rFonts w:ascii="Arial" w:hAnsi="Arial" w:cs="Arial"/>
          <w:b/>
          <w:sz w:val="20"/>
          <w:szCs w:val="20"/>
        </w:rPr>
        <w:t xml:space="preserve">Claims </w:t>
      </w:r>
      <w:r w:rsidRPr="00ED5949">
        <w:rPr>
          <w:rFonts w:ascii="Arial" w:hAnsi="Arial" w:cs="Arial"/>
          <w:sz w:val="20"/>
          <w:szCs w:val="20"/>
        </w:rPr>
        <w:t xml:space="preserve">for veterinary charges, fees, or other related expenses exceeding eligible benefits or because such expenses are </w:t>
      </w:r>
      <w:proofErr w:type="gramStart"/>
      <w:r w:rsidRPr="00ED5949">
        <w:rPr>
          <w:rFonts w:ascii="Arial" w:hAnsi="Arial" w:cs="Arial"/>
          <w:sz w:val="20"/>
          <w:szCs w:val="20"/>
        </w:rPr>
        <w:t>in excess of</w:t>
      </w:r>
      <w:proofErr w:type="gramEnd"/>
      <w:r w:rsidRPr="00ED5949">
        <w:rPr>
          <w:rFonts w:ascii="Arial" w:hAnsi="Arial" w:cs="Arial"/>
          <w:sz w:val="20"/>
          <w:szCs w:val="20"/>
        </w:rPr>
        <w:t xml:space="preserve"> the fees usually charged by the provider being used;</w:t>
      </w:r>
      <w:r w:rsidRPr="00ED5949">
        <w:rPr>
          <w:rFonts w:ascii="Arial" w:hAnsi="Arial" w:cs="Arial"/>
          <w:spacing w:val="-18"/>
          <w:sz w:val="20"/>
          <w:szCs w:val="20"/>
        </w:rPr>
        <w:t xml:space="preserve"> </w:t>
      </w:r>
      <w:r w:rsidRPr="00ED5949">
        <w:rPr>
          <w:rFonts w:ascii="Arial" w:hAnsi="Arial" w:cs="Arial"/>
          <w:sz w:val="20"/>
          <w:szCs w:val="20"/>
        </w:rPr>
        <w:t>and experimental</w:t>
      </w:r>
      <w:r w:rsidRPr="00ED5949">
        <w:rPr>
          <w:rFonts w:ascii="Arial" w:hAnsi="Arial" w:cs="Arial"/>
          <w:spacing w:val="-4"/>
          <w:sz w:val="20"/>
          <w:szCs w:val="20"/>
        </w:rPr>
        <w:t xml:space="preserve"> </w:t>
      </w:r>
      <w:r w:rsidRPr="00ED5949">
        <w:rPr>
          <w:rFonts w:ascii="Arial" w:hAnsi="Arial" w:cs="Arial"/>
          <w:b/>
          <w:sz w:val="20"/>
          <w:szCs w:val="20"/>
        </w:rPr>
        <w:t>Treatments</w:t>
      </w:r>
      <w:r w:rsidRPr="00ED5949">
        <w:rPr>
          <w:rFonts w:ascii="Arial" w:hAnsi="Arial" w:cs="Arial"/>
          <w:sz w:val="20"/>
          <w:szCs w:val="20"/>
        </w:rPr>
        <w:t>,</w:t>
      </w:r>
      <w:r w:rsidRPr="00ED5949">
        <w:rPr>
          <w:rFonts w:ascii="Arial" w:hAnsi="Arial" w:cs="Arial"/>
          <w:spacing w:val="-3"/>
          <w:sz w:val="20"/>
          <w:szCs w:val="20"/>
        </w:rPr>
        <w:t xml:space="preserve"> </w:t>
      </w:r>
      <w:r w:rsidRPr="00ED5949">
        <w:rPr>
          <w:rFonts w:ascii="Arial" w:hAnsi="Arial" w:cs="Arial"/>
          <w:sz w:val="20"/>
          <w:szCs w:val="20"/>
        </w:rPr>
        <w:t>therapies</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3"/>
          <w:sz w:val="20"/>
          <w:szCs w:val="20"/>
        </w:rPr>
        <w:t xml:space="preserve"> </w:t>
      </w:r>
      <w:r w:rsidRPr="00ED5949">
        <w:rPr>
          <w:rFonts w:ascii="Arial" w:hAnsi="Arial" w:cs="Arial"/>
          <w:b/>
          <w:sz w:val="20"/>
          <w:szCs w:val="20"/>
        </w:rPr>
        <w:t>Medication</w:t>
      </w:r>
      <w:r w:rsidRPr="00ED5949">
        <w:rPr>
          <w:rFonts w:ascii="Arial" w:hAnsi="Arial" w:cs="Arial"/>
          <w:sz w:val="20"/>
          <w:szCs w:val="20"/>
        </w:rPr>
        <w:t>s</w:t>
      </w:r>
      <w:r w:rsidRPr="00ED5949">
        <w:rPr>
          <w:rFonts w:ascii="Arial" w:hAnsi="Arial" w:cs="Arial"/>
          <w:spacing w:val="-6"/>
          <w:sz w:val="20"/>
          <w:szCs w:val="20"/>
        </w:rPr>
        <w:t xml:space="preserve"> </w:t>
      </w:r>
      <w:r w:rsidRPr="00ED5949">
        <w:rPr>
          <w:rFonts w:ascii="Arial" w:hAnsi="Arial" w:cs="Arial"/>
          <w:sz w:val="20"/>
          <w:szCs w:val="20"/>
        </w:rPr>
        <w:t>including</w:t>
      </w:r>
      <w:r w:rsidRPr="00ED5949">
        <w:rPr>
          <w:rFonts w:ascii="Arial" w:hAnsi="Arial" w:cs="Arial"/>
          <w:spacing w:val="-2"/>
          <w:sz w:val="20"/>
          <w:szCs w:val="20"/>
        </w:rPr>
        <w:t xml:space="preserve"> </w:t>
      </w:r>
      <w:r w:rsidRPr="00ED5949">
        <w:rPr>
          <w:rFonts w:ascii="Arial" w:hAnsi="Arial" w:cs="Arial"/>
          <w:sz w:val="20"/>
          <w:szCs w:val="20"/>
        </w:rPr>
        <w:t>any</w:t>
      </w:r>
      <w:r w:rsidRPr="00ED5949">
        <w:rPr>
          <w:rFonts w:ascii="Arial" w:hAnsi="Arial" w:cs="Arial"/>
          <w:spacing w:val="-4"/>
          <w:sz w:val="20"/>
          <w:szCs w:val="20"/>
        </w:rPr>
        <w:t xml:space="preserve"> </w:t>
      </w:r>
      <w:r w:rsidRPr="00ED5949">
        <w:rPr>
          <w:rFonts w:ascii="Arial" w:hAnsi="Arial" w:cs="Arial"/>
          <w:b/>
          <w:sz w:val="20"/>
          <w:szCs w:val="20"/>
        </w:rPr>
        <w:t>Treatment</w:t>
      </w:r>
      <w:r w:rsidRPr="00ED5949">
        <w:rPr>
          <w:rFonts w:ascii="Arial" w:hAnsi="Arial" w:cs="Arial"/>
          <w:b/>
          <w:spacing w:val="-3"/>
          <w:sz w:val="20"/>
          <w:szCs w:val="20"/>
        </w:rPr>
        <w:t xml:space="preserve"> </w:t>
      </w:r>
      <w:r w:rsidRPr="00ED5949">
        <w:rPr>
          <w:rFonts w:ascii="Arial" w:hAnsi="Arial" w:cs="Arial"/>
          <w:sz w:val="20"/>
          <w:szCs w:val="20"/>
        </w:rPr>
        <w:t>for</w:t>
      </w:r>
      <w:r w:rsidRPr="00ED5949">
        <w:rPr>
          <w:rFonts w:ascii="Arial" w:hAnsi="Arial" w:cs="Arial"/>
          <w:spacing w:val="-2"/>
          <w:sz w:val="20"/>
          <w:szCs w:val="20"/>
        </w:rPr>
        <w:t xml:space="preserve"> </w:t>
      </w:r>
      <w:r w:rsidRPr="00ED5949">
        <w:rPr>
          <w:rFonts w:ascii="Arial" w:hAnsi="Arial" w:cs="Arial"/>
          <w:sz w:val="20"/>
          <w:szCs w:val="20"/>
        </w:rPr>
        <w:t>a</w:t>
      </w:r>
      <w:r w:rsidRPr="00ED5949">
        <w:rPr>
          <w:rFonts w:ascii="Arial" w:hAnsi="Arial" w:cs="Arial"/>
          <w:spacing w:val="-4"/>
          <w:sz w:val="20"/>
          <w:szCs w:val="20"/>
        </w:rPr>
        <w:t xml:space="preserve"> </w:t>
      </w:r>
      <w:r w:rsidRPr="00ED5949">
        <w:rPr>
          <w:rFonts w:ascii="Arial" w:hAnsi="Arial" w:cs="Arial"/>
          <w:sz w:val="20"/>
          <w:szCs w:val="20"/>
        </w:rPr>
        <w:t>cloned</w:t>
      </w:r>
      <w:r w:rsidRPr="00ED5949">
        <w:rPr>
          <w:rFonts w:ascii="Arial" w:hAnsi="Arial" w:cs="Arial"/>
          <w:spacing w:val="-2"/>
          <w:sz w:val="20"/>
          <w:szCs w:val="20"/>
        </w:rPr>
        <w:t xml:space="preserve"> </w:t>
      </w:r>
      <w:r w:rsidRPr="00ED5949">
        <w:rPr>
          <w:rFonts w:ascii="Arial" w:hAnsi="Arial" w:cs="Arial"/>
          <w:sz w:val="20"/>
          <w:szCs w:val="20"/>
        </w:rPr>
        <w:t>animal</w:t>
      </w:r>
      <w:r w:rsidRPr="00ED5949">
        <w:rPr>
          <w:rFonts w:ascii="Arial" w:hAnsi="Arial" w:cs="Arial"/>
          <w:spacing w:val="-5"/>
          <w:sz w:val="20"/>
          <w:szCs w:val="20"/>
        </w:rPr>
        <w:t xml:space="preserve"> </w:t>
      </w:r>
      <w:r w:rsidRPr="00ED5949">
        <w:rPr>
          <w:rFonts w:ascii="Arial" w:hAnsi="Arial" w:cs="Arial"/>
          <w:sz w:val="20"/>
          <w:szCs w:val="20"/>
        </w:rPr>
        <w:t>or</w:t>
      </w:r>
      <w:r w:rsidRPr="00ED5949">
        <w:rPr>
          <w:rFonts w:ascii="Arial" w:hAnsi="Arial" w:cs="Arial"/>
          <w:spacing w:val="-3"/>
          <w:sz w:val="20"/>
          <w:szCs w:val="20"/>
        </w:rPr>
        <w:t xml:space="preserve"> </w:t>
      </w:r>
      <w:r w:rsidRPr="00ED5949">
        <w:rPr>
          <w:rFonts w:ascii="Arial" w:hAnsi="Arial" w:cs="Arial"/>
          <w:sz w:val="20"/>
          <w:szCs w:val="20"/>
        </w:rPr>
        <w:t>utilizing a cloned</w:t>
      </w:r>
      <w:r w:rsidRPr="00ED5949">
        <w:rPr>
          <w:rFonts w:ascii="Arial" w:hAnsi="Arial" w:cs="Arial"/>
          <w:spacing w:val="-3"/>
          <w:sz w:val="20"/>
          <w:szCs w:val="20"/>
        </w:rPr>
        <w:t xml:space="preserve"> </w:t>
      </w:r>
      <w:r w:rsidRPr="00ED5949">
        <w:rPr>
          <w:rFonts w:ascii="Arial" w:hAnsi="Arial" w:cs="Arial"/>
          <w:sz w:val="20"/>
          <w:szCs w:val="20"/>
        </w:rPr>
        <w:t>animal.</w:t>
      </w:r>
    </w:p>
    <w:p w14:paraId="441BE967"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any loss if </w:t>
      </w:r>
      <w:r w:rsidRPr="00ED5949">
        <w:rPr>
          <w:rFonts w:ascii="Arial" w:eastAsia="Calibri" w:hAnsi="Arial" w:cs="Arial"/>
          <w:b/>
          <w:color w:val="auto"/>
          <w:sz w:val="20"/>
          <w:szCs w:val="20"/>
          <w:lang w:bidi="en-US"/>
        </w:rPr>
        <w:t>You</w:t>
      </w:r>
      <w:r w:rsidRPr="00ED5949">
        <w:rPr>
          <w:rFonts w:ascii="Arial" w:eastAsia="Calibri" w:hAnsi="Arial" w:cs="Arial"/>
          <w:color w:val="auto"/>
          <w:sz w:val="20"/>
          <w:szCs w:val="20"/>
          <w:lang w:bidi="en-US"/>
        </w:rPr>
        <w:t xml:space="preserve"> have not complied with all conditions related to </w:t>
      </w:r>
      <w:r w:rsidRPr="00ED5949">
        <w:rPr>
          <w:rFonts w:ascii="Arial" w:eastAsia="Calibri" w:hAnsi="Arial" w:cs="Arial"/>
          <w:b/>
          <w:color w:val="auto"/>
          <w:sz w:val="20"/>
          <w:szCs w:val="20"/>
          <w:lang w:bidi="en-US"/>
        </w:rPr>
        <w:t>Coverage</w:t>
      </w:r>
      <w:r w:rsidRPr="00ED5949">
        <w:rPr>
          <w:rFonts w:ascii="Arial" w:eastAsia="Calibri" w:hAnsi="Arial" w:cs="Arial"/>
          <w:color w:val="auto"/>
          <w:sz w:val="20"/>
          <w:szCs w:val="20"/>
          <w:lang w:bidi="en-US"/>
        </w:rPr>
        <w:t xml:space="preserve"> set forth in this </w:t>
      </w:r>
      <w:proofErr w:type="gramStart"/>
      <w:r w:rsidR="00E806D8" w:rsidRPr="00E806D8">
        <w:rPr>
          <w:rFonts w:ascii="Arial" w:eastAsia="Calibri" w:hAnsi="Arial" w:cs="Arial"/>
          <w:b/>
          <w:color w:val="auto"/>
          <w:sz w:val="20"/>
          <w:szCs w:val="20"/>
          <w:lang w:bidi="en-US"/>
        </w:rPr>
        <w:t>P</w:t>
      </w:r>
      <w:r w:rsidRPr="00E806D8">
        <w:rPr>
          <w:rFonts w:ascii="Arial" w:eastAsia="Calibri" w:hAnsi="Arial" w:cs="Arial"/>
          <w:b/>
          <w:color w:val="auto"/>
          <w:sz w:val="20"/>
          <w:szCs w:val="20"/>
          <w:lang w:bidi="en-US"/>
        </w:rPr>
        <w:t>olicy</w:t>
      </w:r>
      <w:r w:rsidRPr="00ED5949">
        <w:rPr>
          <w:rFonts w:ascii="Arial" w:eastAsia="Calibri" w:hAnsi="Arial" w:cs="Arial"/>
          <w:color w:val="auto"/>
          <w:sz w:val="20"/>
          <w:szCs w:val="20"/>
          <w:lang w:bidi="en-US"/>
        </w:rPr>
        <w:t>;</w:t>
      </w:r>
      <w:proofErr w:type="gramEnd"/>
      <w:r w:rsidRPr="00ED5949">
        <w:rPr>
          <w:rFonts w:ascii="Arial" w:eastAsia="Calibri" w:hAnsi="Arial" w:cs="Arial"/>
          <w:color w:val="auto"/>
          <w:sz w:val="20"/>
          <w:szCs w:val="20"/>
          <w:lang w:bidi="en-US"/>
        </w:rPr>
        <w:t xml:space="preserve"> </w:t>
      </w:r>
    </w:p>
    <w:p w14:paraId="7DD5DA66"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bathing </w:t>
      </w:r>
      <w:r w:rsidRPr="00ED5949">
        <w:rPr>
          <w:rFonts w:ascii="Arial" w:eastAsia="Calibri" w:hAnsi="Arial" w:cs="Arial"/>
          <w:b/>
          <w:color w:val="auto"/>
          <w:sz w:val="20"/>
          <w:szCs w:val="20"/>
          <w:lang w:bidi="en-US"/>
        </w:rPr>
        <w:t>Your</w:t>
      </w:r>
      <w:r w:rsidRPr="00ED5949">
        <w:rPr>
          <w:rFonts w:ascii="Arial" w:eastAsia="Calibri" w:hAnsi="Arial" w:cs="Arial"/>
          <w:color w:val="auto"/>
          <w:sz w:val="20"/>
          <w:szCs w:val="20"/>
          <w:lang w:bidi="en-US"/>
        </w:rPr>
        <w:t xml:space="preserve"> </w:t>
      </w:r>
      <w:r w:rsidRPr="00ED5949">
        <w:rPr>
          <w:rFonts w:ascii="Arial" w:eastAsia="Calibri" w:hAnsi="Arial" w:cs="Arial"/>
          <w:b/>
          <w:color w:val="auto"/>
          <w:sz w:val="20"/>
          <w:szCs w:val="20"/>
          <w:lang w:bidi="en-US"/>
        </w:rPr>
        <w:t>Pet</w:t>
      </w:r>
      <w:r w:rsidRPr="00ED5949">
        <w:rPr>
          <w:rFonts w:ascii="Arial" w:eastAsia="Calibri" w:hAnsi="Arial" w:cs="Arial"/>
          <w:color w:val="auto"/>
          <w:sz w:val="20"/>
          <w:szCs w:val="20"/>
          <w:lang w:bidi="en-US"/>
        </w:rPr>
        <w:t xml:space="preserve"> unless a </w:t>
      </w:r>
      <w:proofErr w:type="gramStart"/>
      <w:r w:rsidRPr="00ED5949">
        <w:rPr>
          <w:rFonts w:ascii="Arial" w:eastAsia="Calibri" w:hAnsi="Arial" w:cs="Arial"/>
          <w:b/>
          <w:color w:val="auto"/>
          <w:sz w:val="20"/>
          <w:szCs w:val="20"/>
          <w:lang w:bidi="en-US"/>
        </w:rPr>
        <w:t>Veterinarian</w:t>
      </w:r>
      <w:proofErr w:type="gramEnd"/>
      <w:r w:rsidRPr="00ED5949">
        <w:rPr>
          <w:rFonts w:ascii="Arial" w:eastAsia="Calibri" w:hAnsi="Arial" w:cs="Arial"/>
          <w:color w:val="auto"/>
          <w:sz w:val="20"/>
          <w:szCs w:val="20"/>
          <w:lang w:bidi="en-US"/>
        </w:rPr>
        <w:t xml:space="preserve"> certifies that bathing was </w:t>
      </w:r>
      <w:r w:rsidRPr="00ED5949">
        <w:rPr>
          <w:rFonts w:ascii="Arial" w:eastAsia="Calibri" w:hAnsi="Arial" w:cs="Arial"/>
          <w:b/>
          <w:color w:val="auto"/>
          <w:sz w:val="20"/>
          <w:szCs w:val="20"/>
          <w:lang w:bidi="en-US"/>
        </w:rPr>
        <w:t>Medically</w:t>
      </w:r>
      <w:r w:rsidRPr="00ED5949">
        <w:rPr>
          <w:rFonts w:ascii="Arial" w:eastAsia="Calibri" w:hAnsi="Arial" w:cs="Arial"/>
          <w:color w:val="auto"/>
          <w:sz w:val="20"/>
          <w:szCs w:val="20"/>
          <w:lang w:bidi="en-US"/>
        </w:rPr>
        <w:t xml:space="preserve"> </w:t>
      </w:r>
      <w:r w:rsidRPr="00ED5949">
        <w:rPr>
          <w:rFonts w:ascii="Arial" w:eastAsia="Calibri" w:hAnsi="Arial" w:cs="Arial"/>
          <w:b/>
          <w:color w:val="auto"/>
          <w:sz w:val="20"/>
          <w:szCs w:val="20"/>
          <w:lang w:bidi="en-US"/>
        </w:rPr>
        <w:t>Necessary</w:t>
      </w:r>
      <w:r w:rsidRPr="00ED5949">
        <w:rPr>
          <w:rFonts w:ascii="Arial" w:eastAsia="Calibri" w:hAnsi="Arial" w:cs="Arial"/>
          <w:color w:val="auto"/>
          <w:sz w:val="20"/>
          <w:szCs w:val="20"/>
          <w:lang w:bidi="en-US"/>
        </w:rPr>
        <w:t xml:space="preserve"> and that only a </w:t>
      </w:r>
      <w:proofErr w:type="gramStart"/>
      <w:r w:rsidRPr="00ED5949">
        <w:rPr>
          <w:rFonts w:ascii="Arial" w:eastAsia="Calibri" w:hAnsi="Arial" w:cs="Arial"/>
          <w:b/>
          <w:color w:val="auto"/>
          <w:sz w:val="20"/>
          <w:szCs w:val="20"/>
          <w:lang w:bidi="en-US"/>
        </w:rPr>
        <w:t>Veterinarian</w:t>
      </w:r>
      <w:proofErr w:type="gramEnd"/>
      <w:r w:rsidRPr="00ED5949">
        <w:rPr>
          <w:rFonts w:ascii="Arial" w:eastAsia="Calibri" w:hAnsi="Arial" w:cs="Arial"/>
          <w:color w:val="auto"/>
          <w:sz w:val="20"/>
          <w:szCs w:val="20"/>
          <w:lang w:bidi="en-US"/>
        </w:rPr>
        <w:t xml:space="preserve"> or a member of veterinary staff should bathe </w:t>
      </w:r>
      <w:r w:rsidRPr="00ED5949">
        <w:rPr>
          <w:rFonts w:ascii="Arial" w:eastAsia="Calibri" w:hAnsi="Arial" w:cs="Arial"/>
          <w:b/>
          <w:color w:val="auto"/>
          <w:sz w:val="20"/>
          <w:szCs w:val="20"/>
          <w:lang w:bidi="en-US"/>
        </w:rPr>
        <w:t>Your</w:t>
      </w:r>
      <w:r w:rsidRPr="00ED5949">
        <w:rPr>
          <w:rFonts w:ascii="Arial" w:eastAsia="Calibri" w:hAnsi="Arial" w:cs="Arial"/>
          <w:color w:val="auto"/>
          <w:sz w:val="20"/>
          <w:szCs w:val="20"/>
          <w:lang w:bidi="en-US"/>
        </w:rPr>
        <w:t xml:space="preserve"> </w:t>
      </w:r>
      <w:proofErr w:type="gramStart"/>
      <w:r w:rsidRPr="00ED5949">
        <w:rPr>
          <w:rFonts w:ascii="Arial" w:eastAsia="Calibri" w:hAnsi="Arial" w:cs="Arial"/>
          <w:b/>
          <w:color w:val="auto"/>
          <w:sz w:val="20"/>
          <w:szCs w:val="20"/>
          <w:lang w:bidi="en-US"/>
        </w:rPr>
        <w:t>Pet</w:t>
      </w:r>
      <w:r w:rsidRPr="00ED5949">
        <w:rPr>
          <w:rFonts w:ascii="Arial" w:eastAsia="Calibri" w:hAnsi="Arial" w:cs="Arial"/>
          <w:color w:val="auto"/>
          <w:sz w:val="20"/>
          <w:szCs w:val="20"/>
          <w:lang w:bidi="en-US"/>
        </w:rPr>
        <w:t>;</w:t>
      </w:r>
      <w:proofErr w:type="gramEnd"/>
      <w:r w:rsidRPr="00ED5949">
        <w:rPr>
          <w:rFonts w:ascii="Arial" w:eastAsia="Calibri" w:hAnsi="Arial" w:cs="Arial"/>
          <w:color w:val="auto"/>
          <w:sz w:val="20"/>
          <w:szCs w:val="20"/>
          <w:lang w:bidi="en-US"/>
        </w:rPr>
        <w:t xml:space="preserve"> </w:t>
      </w:r>
    </w:p>
    <w:p w14:paraId="10286DEC"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any form of housing, including cages – rented or </w:t>
      </w:r>
      <w:proofErr w:type="gramStart"/>
      <w:r w:rsidRPr="00ED5949">
        <w:rPr>
          <w:rFonts w:ascii="Arial" w:eastAsia="Calibri" w:hAnsi="Arial" w:cs="Arial"/>
          <w:color w:val="auto"/>
          <w:sz w:val="20"/>
          <w:szCs w:val="20"/>
          <w:lang w:bidi="en-US"/>
        </w:rPr>
        <w:t>bought;</w:t>
      </w:r>
      <w:proofErr w:type="gramEnd"/>
      <w:r w:rsidRPr="00ED5949">
        <w:rPr>
          <w:rFonts w:ascii="Arial" w:eastAsia="Calibri" w:hAnsi="Arial" w:cs="Arial"/>
          <w:color w:val="auto"/>
          <w:sz w:val="20"/>
          <w:szCs w:val="20"/>
          <w:lang w:bidi="en-US"/>
        </w:rPr>
        <w:t xml:space="preserve"> </w:t>
      </w:r>
    </w:p>
    <w:p w14:paraId="7A0DBBBD"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arising from any non-veterinary services, including but not limited to: </w:t>
      </w:r>
    </w:p>
    <w:p w14:paraId="7BE84D06"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Federal, state or local </w:t>
      </w:r>
      <w:proofErr w:type="gramStart"/>
      <w:r w:rsidRPr="00ED5949">
        <w:rPr>
          <w:rFonts w:ascii="Arial" w:hAnsi="Arial" w:cs="Arial"/>
          <w:sz w:val="20"/>
          <w:szCs w:val="20"/>
        </w:rPr>
        <w:t>taxes;</w:t>
      </w:r>
      <w:proofErr w:type="gramEnd"/>
      <w:r w:rsidRPr="00ED5949">
        <w:rPr>
          <w:rFonts w:ascii="Arial" w:hAnsi="Arial" w:cs="Arial"/>
          <w:sz w:val="20"/>
          <w:szCs w:val="20"/>
        </w:rPr>
        <w:t xml:space="preserve"> </w:t>
      </w:r>
    </w:p>
    <w:p w14:paraId="19DFD9B1"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Waste </w:t>
      </w:r>
      <w:proofErr w:type="gramStart"/>
      <w:r w:rsidRPr="00ED5949">
        <w:rPr>
          <w:rFonts w:ascii="Arial" w:hAnsi="Arial" w:cs="Arial"/>
          <w:sz w:val="20"/>
          <w:szCs w:val="20"/>
        </w:rPr>
        <w:t>disposal;</w:t>
      </w:r>
      <w:proofErr w:type="gramEnd"/>
      <w:r w:rsidRPr="00ED5949">
        <w:rPr>
          <w:rFonts w:ascii="Arial" w:hAnsi="Arial" w:cs="Arial"/>
          <w:sz w:val="20"/>
          <w:szCs w:val="20"/>
        </w:rPr>
        <w:t xml:space="preserve"> </w:t>
      </w:r>
    </w:p>
    <w:p w14:paraId="3BAF0E2D"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Government fees and </w:t>
      </w:r>
      <w:proofErr w:type="gramStart"/>
      <w:r w:rsidRPr="00ED5949">
        <w:rPr>
          <w:rFonts w:ascii="Arial" w:hAnsi="Arial" w:cs="Arial"/>
          <w:sz w:val="20"/>
          <w:szCs w:val="20"/>
        </w:rPr>
        <w:t>surcharges;</w:t>
      </w:r>
      <w:proofErr w:type="gramEnd"/>
      <w:r w:rsidRPr="00ED5949">
        <w:rPr>
          <w:rFonts w:ascii="Arial" w:hAnsi="Arial" w:cs="Arial"/>
          <w:sz w:val="20"/>
          <w:szCs w:val="20"/>
        </w:rPr>
        <w:t xml:space="preserve"> </w:t>
      </w:r>
    </w:p>
    <w:p w14:paraId="45BFBB00"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Photocopying </w:t>
      </w:r>
      <w:proofErr w:type="gramStart"/>
      <w:r w:rsidRPr="00ED5949">
        <w:rPr>
          <w:rFonts w:ascii="Arial" w:hAnsi="Arial" w:cs="Arial"/>
          <w:sz w:val="20"/>
          <w:szCs w:val="20"/>
        </w:rPr>
        <w:t>fees;</w:t>
      </w:r>
      <w:proofErr w:type="gramEnd"/>
      <w:r w:rsidRPr="00ED5949">
        <w:rPr>
          <w:rFonts w:ascii="Arial" w:hAnsi="Arial" w:cs="Arial"/>
          <w:sz w:val="20"/>
          <w:szCs w:val="20"/>
        </w:rPr>
        <w:t xml:space="preserve"> </w:t>
      </w:r>
    </w:p>
    <w:p w14:paraId="6775C2FE"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Bank fees and credit card </w:t>
      </w:r>
      <w:proofErr w:type="gramStart"/>
      <w:r w:rsidRPr="00ED5949">
        <w:rPr>
          <w:rFonts w:ascii="Arial" w:hAnsi="Arial" w:cs="Arial"/>
          <w:sz w:val="20"/>
          <w:szCs w:val="20"/>
        </w:rPr>
        <w:t>charges;</w:t>
      </w:r>
      <w:proofErr w:type="gramEnd"/>
      <w:r w:rsidRPr="00ED5949">
        <w:rPr>
          <w:rFonts w:ascii="Arial" w:hAnsi="Arial" w:cs="Arial"/>
          <w:sz w:val="20"/>
          <w:szCs w:val="20"/>
        </w:rPr>
        <w:t xml:space="preserve"> </w:t>
      </w:r>
    </w:p>
    <w:p w14:paraId="2BC67BDE"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Biohazardous waste </w:t>
      </w:r>
      <w:proofErr w:type="gramStart"/>
      <w:r w:rsidRPr="00ED5949">
        <w:rPr>
          <w:rFonts w:ascii="Arial" w:hAnsi="Arial" w:cs="Arial"/>
          <w:sz w:val="20"/>
          <w:szCs w:val="20"/>
        </w:rPr>
        <w:t>fees;</w:t>
      </w:r>
      <w:proofErr w:type="gramEnd"/>
      <w:r w:rsidRPr="00ED5949">
        <w:rPr>
          <w:rFonts w:ascii="Arial" w:hAnsi="Arial" w:cs="Arial"/>
          <w:sz w:val="20"/>
          <w:szCs w:val="20"/>
        </w:rPr>
        <w:t xml:space="preserve"> </w:t>
      </w:r>
    </w:p>
    <w:p w14:paraId="788AB535"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OSHA fees; and </w:t>
      </w:r>
    </w:p>
    <w:p w14:paraId="7C56AFFB"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Maintenance </w:t>
      </w:r>
      <w:proofErr w:type="gramStart"/>
      <w:r w:rsidRPr="00ED5949">
        <w:rPr>
          <w:rFonts w:ascii="Arial" w:hAnsi="Arial" w:cs="Arial"/>
          <w:sz w:val="20"/>
          <w:szCs w:val="20"/>
        </w:rPr>
        <w:t>fees;</w:t>
      </w:r>
      <w:proofErr w:type="gramEnd"/>
      <w:r w:rsidRPr="00ED5949">
        <w:rPr>
          <w:rFonts w:ascii="Arial" w:hAnsi="Arial" w:cs="Arial"/>
          <w:sz w:val="20"/>
          <w:szCs w:val="20"/>
        </w:rPr>
        <w:t xml:space="preserve"> </w:t>
      </w:r>
    </w:p>
    <w:p w14:paraId="24AA2898"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w:t>
      </w:r>
    </w:p>
    <w:p w14:paraId="2EE4252A" w14:textId="21ECAD28"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Obedience or training classes, including puppy </w:t>
      </w:r>
      <w:proofErr w:type="gramStart"/>
      <w:r w:rsidRPr="00ED5949">
        <w:rPr>
          <w:rFonts w:ascii="Arial" w:hAnsi="Arial" w:cs="Arial"/>
          <w:sz w:val="20"/>
          <w:szCs w:val="20"/>
        </w:rPr>
        <w:t>classes</w:t>
      </w:r>
      <w:r w:rsidR="00B773BC" w:rsidRPr="00081A30">
        <w:rPr>
          <w:rFonts w:ascii="Arial" w:hAnsi="Arial" w:cs="Arial"/>
          <w:sz w:val="20"/>
          <w:szCs w:val="20"/>
        </w:rPr>
        <w:t>;</w:t>
      </w:r>
      <w:proofErr w:type="gramEnd"/>
      <w:r w:rsidRPr="00ED5949">
        <w:rPr>
          <w:rFonts w:ascii="Arial" w:hAnsi="Arial" w:cs="Arial"/>
          <w:sz w:val="20"/>
          <w:szCs w:val="20"/>
        </w:rPr>
        <w:t xml:space="preserve"> </w:t>
      </w:r>
    </w:p>
    <w:p w14:paraId="01727CDA"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t xml:space="preserve">Training devices correctional devices, or preventive products; or </w:t>
      </w:r>
    </w:p>
    <w:p w14:paraId="202C5A57" w14:textId="77777777" w:rsidR="00874541" w:rsidRPr="00ED5949" w:rsidRDefault="00874541" w:rsidP="00404DAA">
      <w:pPr>
        <w:pStyle w:val="ListParagraph"/>
        <w:numPr>
          <w:ilvl w:val="1"/>
          <w:numId w:val="9"/>
        </w:numPr>
        <w:tabs>
          <w:tab w:val="left" w:pos="1299"/>
        </w:tabs>
        <w:ind w:right="-10"/>
        <w:jc w:val="both"/>
        <w:rPr>
          <w:rFonts w:ascii="Arial" w:hAnsi="Arial" w:cs="Arial"/>
          <w:sz w:val="20"/>
          <w:szCs w:val="20"/>
        </w:rPr>
      </w:pPr>
      <w:r w:rsidRPr="00ED5949">
        <w:rPr>
          <w:rFonts w:ascii="Arial" w:hAnsi="Arial" w:cs="Arial"/>
          <w:sz w:val="20"/>
          <w:szCs w:val="20"/>
        </w:rPr>
        <w:lastRenderedPageBreak/>
        <w:t xml:space="preserve">The </w:t>
      </w:r>
      <w:r w:rsidRPr="00ED5949">
        <w:rPr>
          <w:rFonts w:ascii="Arial" w:hAnsi="Arial" w:cs="Arial"/>
          <w:b/>
          <w:sz w:val="20"/>
          <w:szCs w:val="20"/>
        </w:rPr>
        <w:t>Treatment</w:t>
      </w:r>
      <w:r w:rsidRPr="00ED5949">
        <w:rPr>
          <w:rFonts w:ascii="Arial" w:hAnsi="Arial" w:cs="Arial"/>
          <w:sz w:val="20"/>
          <w:szCs w:val="20"/>
        </w:rPr>
        <w:t xml:space="preserve"> of coprophagia or other eating </w:t>
      </w:r>
      <w:proofErr w:type="gramStart"/>
      <w:r w:rsidRPr="00ED5949">
        <w:rPr>
          <w:rFonts w:ascii="Arial" w:hAnsi="Arial" w:cs="Arial"/>
          <w:sz w:val="20"/>
          <w:szCs w:val="20"/>
        </w:rPr>
        <w:t>disorders;</w:t>
      </w:r>
      <w:proofErr w:type="gramEnd"/>
      <w:r w:rsidRPr="00ED5949">
        <w:rPr>
          <w:rFonts w:ascii="Arial" w:hAnsi="Arial" w:cs="Arial"/>
          <w:sz w:val="20"/>
          <w:szCs w:val="20"/>
        </w:rPr>
        <w:t xml:space="preserve"> </w:t>
      </w:r>
    </w:p>
    <w:p w14:paraId="60927659"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grooming, </w:t>
      </w:r>
      <w:proofErr w:type="spellStart"/>
      <w:r w:rsidRPr="00ED5949">
        <w:rPr>
          <w:rFonts w:ascii="Arial" w:eastAsia="Calibri" w:hAnsi="Arial" w:cs="Arial"/>
          <w:color w:val="auto"/>
          <w:sz w:val="20"/>
          <w:szCs w:val="20"/>
          <w:lang w:bidi="en-US"/>
        </w:rPr>
        <w:t>dematting</w:t>
      </w:r>
      <w:proofErr w:type="spellEnd"/>
      <w:r w:rsidRPr="00ED5949">
        <w:rPr>
          <w:rFonts w:ascii="Arial" w:eastAsia="Calibri" w:hAnsi="Arial" w:cs="Arial"/>
          <w:color w:val="auto"/>
          <w:sz w:val="20"/>
          <w:szCs w:val="20"/>
          <w:lang w:bidi="en-US"/>
        </w:rPr>
        <w:t xml:space="preserve"> or grooming </w:t>
      </w:r>
      <w:proofErr w:type="gramStart"/>
      <w:r w:rsidRPr="00ED5949">
        <w:rPr>
          <w:rFonts w:ascii="Arial" w:eastAsia="Calibri" w:hAnsi="Arial" w:cs="Arial"/>
          <w:color w:val="auto"/>
          <w:sz w:val="20"/>
          <w:szCs w:val="20"/>
          <w:lang w:bidi="en-US"/>
        </w:rPr>
        <w:t>supplies;</w:t>
      </w:r>
      <w:proofErr w:type="gramEnd"/>
      <w:r w:rsidRPr="00ED5949">
        <w:rPr>
          <w:rFonts w:ascii="Arial" w:eastAsia="Calibri" w:hAnsi="Arial" w:cs="Arial"/>
          <w:color w:val="auto"/>
          <w:sz w:val="20"/>
          <w:szCs w:val="20"/>
          <w:lang w:bidi="en-US"/>
        </w:rPr>
        <w:t xml:space="preserve"> </w:t>
      </w:r>
    </w:p>
    <w:p w14:paraId="6DD32941"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w:t>
      </w:r>
      <w:r w:rsidRPr="00ED5949">
        <w:rPr>
          <w:rFonts w:ascii="Arial" w:eastAsia="Calibri" w:hAnsi="Arial" w:cs="Arial"/>
          <w:b/>
          <w:color w:val="auto"/>
          <w:sz w:val="20"/>
          <w:szCs w:val="20"/>
          <w:lang w:bidi="en-US"/>
        </w:rPr>
        <w:t>Treatment</w:t>
      </w:r>
      <w:r w:rsidRPr="00ED5949">
        <w:rPr>
          <w:rFonts w:ascii="Arial" w:eastAsia="Calibri" w:hAnsi="Arial" w:cs="Arial"/>
          <w:color w:val="auto"/>
          <w:sz w:val="20"/>
          <w:szCs w:val="20"/>
          <w:lang w:bidi="en-US"/>
        </w:rPr>
        <w:t xml:space="preserve"> for house calls, unless a </w:t>
      </w:r>
      <w:proofErr w:type="gramStart"/>
      <w:r w:rsidRPr="00ED5949">
        <w:rPr>
          <w:rFonts w:ascii="Arial" w:eastAsia="Calibri" w:hAnsi="Arial" w:cs="Arial"/>
          <w:b/>
          <w:color w:val="auto"/>
          <w:sz w:val="20"/>
          <w:szCs w:val="20"/>
          <w:lang w:bidi="en-US"/>
        </w:rPr>
        <w:t>Veterinarian</w:t>
      </w:r>
      <w:proofErr w:type="gramEnd"/>
      <w:r w:rsidRPr="00ED5949">
        <w:rPr>
          <w:rFonts w:ascii="Arial" w:eastAsia="Calibri" w:hAnsi="Arial" w:cs="Arial"/>
          <w:color w:val="auto"/>
          <w:sz w:val="20"/>
          <w:szCs w:val="20"/>
          <w:lang w:bidi="en-US"/>
        </w:rPr>
        <w:t xml:space="preserve"> certifies them essential in an </w:t>
      </w:r>
      <w:proofErr w:type="gramStart"/>
      <w:r w:rsidRPr="00ED5949">
        <w:rPr>
          <w:rFonts w:ascii="Arial" w:eastAsia="Calibri" w:hAnsi="Arial" w:cs="Arial"/>
          <w:color w:val="auto"/>
          <w:sz w:val="20"/>
          <w:szCs w:val="20"/>
          <w:lang w:bidi="en-US"/>
        </w:rPr>
        <w:t>emergency;</w:t>
      </w:r>
      <w:proofErr w:type="gramEnd"/>
      <w:r w:rsidRPr="00ED5949">
        <w:rPr>
          <w:rFonts w:ascii="Arial" w:eastAsia="Calibri" w:hAnsi="Arial" w:cs="Arial"/>
          <w:color w:val="auto"/>
          <w:sz w:val="20"/>
          <w:szCs w:val="20"/>
          <w:lang w:bidi="en-US"/>
        </w:rPr>
        <w:t xml:space="preserve">  </w:t>
      </w:r>
    </w:p>
    <w:p w14:paraId="58E2A0F1" w14:textId="77777777"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Extra costs of fees for treating </w:t>
      </w:r>
      <w:r w:rsidRPr="00ED5949">
        <w:rPr>
          <w:rFonts w:ascii="Arial" w:eastAsia="Calibri" w:hAnsi="Arial" w:cs="Arial"/>
          <w:b/>
          <w:color w:val="auto"/>
          <w:sz w:val="20"/>
          <w:szCs w:val="20"/>
          <w:lang w:bidi="en-US"/>
        </w:rPr>
        <w:t>Your Pet</w:t>
      </w:r>
      <w:r w:rsidRPr="00ED5949">
        <w:rPr>
          <w:rFonts w:ascii="Arial" w:eastAsia="Calibri" w:hAnsi="Arial" w:cs="Arial"/>
          <w:color w:val="auto"/>
          <w:sz w:val="20"/>
          <w:szCs w:val="20"/>
          <w:lang w:bidi="en-US"/>
        </w:rPr>
        <w:t xml:space="preserve"> outside of usual </w:t>
      </w:r>
      <w:r w:rsidRPr="00ED5949">
        <w:rPr>
          <w:rFonts w:ascii="Arial" w:eastAsia="Calibri" w:hAnsi="Arial" w:cs="Arial"/>
          <w:b/>
          <w:color w:val="auto"/>
          <w:sz w:val="20"/>
          <w:szCs w:val="20"/>
          <w:lang w:bidi="en-US"/>
        </w:rPr>
        <w:t>Surgery</w:t>
      </w:r>
      <w:r w:rsidRPr="00ED5949">
        <w:rPr>
          <w:rFonts w:ascii="Arial" w:eastAsia="Calibri" w:hAnsi="Arial" w:cs="Arial"/>
          <w:color w:val="auto"/>
          <w:sz w:val="20"/>
          <w:szCs w:val="20"/>
          <w:lang w:bidi="en-US"/>
        </w:rPr>
        <w:t xml:space="preserve"> hours, unless the treating </w:t>
      </w:r>
      <w:r w:rsidRPr="00ED5949">
        <w:rPr>
          <w:rFonts w:ascii="Arial" w:eastAsia="Calibri" w:hAnsi="Arial" w:cs="Arial"/>
          <w:b/>
          <w:color w:val="auto"/>
          <w:sz w:val="20"/>
          <w:szCs w:val="20"/>
          <w:lang w:bidi="en-US"/>
        </w:rPr>
        <w:t>Veterinarian</w:t>
      </w:r>
      <w:r w:rsidRPr="00ED5949">
        <w:rPr>
          <w:rFonts w:ascii="Arial" w:eastAsia="Calibri" w:hAnsi="Arial" w:cs="Arial"/>
          <w:color w:val="auto"/>
          <w:sz w:val="20"/>
          <w:szCs w:val="20"/>
          <w:lang w:bidi="en-US"/>
        </w:rPr>
        <w:t xml:space="preserve"> certifies that an immediate life-saving consultation is needed; or</w:t>
      </w:r>
    </w:p>
    <w:p w14:paraId="094520FC" w14:textId="2BB932E8" w:rsidR="00874541" w:rsidRPr="00ED5949" w:rsidRDefault="00874541" w:rsidP="00404DAA">
      <w:pPr>
        <w:pStyle w:val="Default"/>
        <w:numPr>
          <w:ilvl w:val="0"/>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Costs or fees for </w:t>
      </w:r>
      <w:r w:rsidRPr="00034E2B">
        <w:rPr>
          <w:rFonts w:ascii="Arial" w:eastAsia="Calibri" w:hAnsi="Arial" w:cs="Arial"/>
          <w:b/>
          <w:bCs/>
          <w:color w:val="auto"/>
          <w:sz w:val="20"/>
          <w:szCs w:val="20"/>
          <w:lang w:bidi="en-US"/>
        </w:rPr>
        <w:t>Treatments</w:t>
      </w:r>
      <w:r w:rsidRPr="00ED5949">
        <w:rPr>
          <w:rFonts w:ascii="Arial" w:eastAsia="Calibri" w:hAnsi="Arial" w:cs="Arial"/>
          <w:color w:val="auto"/>
          <w:sz w:val="20"/>
          <w:szCs w:val="20"/>
          <w:lang w:bidi="en-US"/>
        </w:rPr>
        <w:t xml:space="preserve"> or preventive </w:t>
      </w:r>
      <w:r w:rsidRPr="00034E2B">
        <w:rPr>
          <w:rFonts w:ascii="Arial" w:eastAsia="Calibri" w:hAnsi="Arial" w:cs="Arial"/>
          <w:b/>
          <w:bCs/>
          <w:color w:val="auto"/>
          <w:sz w:val="20"/>
          <w:szCs w:val="20"/>
          <w:lang w:bidi="en-US"/>
        </w:rPr>
        <w:t>Treatments</w:t>
      </w:r>
      <w:r w:rsidRPr="00ED5949">
        <w:rPr>
          <w:rFonts w:ascii="Arial" w:eastAsia="Calibri" w:hAnsi="Arial" w:cs="Arial"/>
          <w:color w:val="auto"/>
          <w:sz w:val="20"/>
          <w:szCs w:val="20"/>
          <w:lang w:bidi="en-US"/>
        </w:rPr>
        <w:t xml:space="preserve"> for parasites or conditions related to parasites (internal or external) unless there is no preventive medication for the parasite including by not limited to:</w:t>
      </w:r>
    </w:p>
    <w:p w14:paraId="3C0F1872"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proofErr w:type="gramStart"/>
      <w:r w:rsidRPr="00ED5949">
        <w:rPr>
          <w:rFonts w:ascii="Arial" w:eastAsia="Calibri" w:hAnsi="Arial" w:cs="Arial"/>
          <w:color w:val="auto"/>
          <w:sz w:val="20"/>
          <w:szCs w:val="20"/>
          <w:lang w:bidi="en-US"/>
        </w:rPr>
        <w:t>Heartworms;</w:t>
      </w:r>
      <w:proofErr w:type="gramEnd"/>
    </w:p>
    <w:p w14:paraId="2A29B065"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proofErr w:type="gramStart"/>
      <w:r w:rsidRPr="00ED5949">
        <w:rPr>
          <w:rFonts w:ascii="Arial" w:eastAsia="Calibri" w:hAnsi="Arial" w:cs="Arial"/>
          <w:color w:val="auto"/>
          <w:sz w:val="20"/>
          <w:szCs w:val="20"/>
          <w:lang w:bidi="en-US"/>
        </w:rPr>
        <w:t>Fleas;</w:t>
      </w:r>
      <w:proofErr w:type="gramEnd"/>
    </w:p>
    <w:p w14:paraId="1C60EA83"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proofErr w:type="gramStart"/>
      <w:r w:rsidRPr="00ED5949">
        <w:rPr>
          <w:rFonts w:ascii="Arial" w:eastAsia="Calibri" w:hAnsi="Arial" w:cs="Arial"/>
          <w:color w:val="auto"/>
          <w:sz w:val="20"/>
          <w:szCs w:val="20"/>
          <w:lang w:bidi="en-US"/>
        </w:rPr>
        <w:t>Ticks;</w:t>
      </w:r>
      <w:proofErr w:type="gramEnd"/>
    </w:p>
    <w:p w14:paraId="4D115292"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proofErr w:type="gramStart"/>
      <w:r w:rsidRPr="00ED5949">
        <w:rPr>
          <w:rFonts w:ascii="Arial" w:eastAsia="Calibri" w:hAnsi="Arial" w:cs="Arial"/>
          <w:color w:val="auto"/>
          <w:sz w:val="20"/>
          <w:szCs w:val="20"/>
          <w:lang w:bidi="en-US"/>
        </w:rPr>
        <w:t>Roundworms;</w:t>
      </w:r>
      <w:proofErr w:type="gramEnd"/>
    </w:p>
    <w:p w14:paraId="2C99809C"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 xml:space="preserve">Tapeworms; or </w:t>
      </w:r>
    </w:p>
    <w:p w14:paraId="17E7A4C9" w14:textId="77777777" w:rsidR="00874541" w:rsidRPr="00ED5949" w:rsidRDefault="00874541" w:rsidP="00404DAA">
      <w:pPr>
        <w:pStyle w:val="Default"/>
        <w:numPr>
          <w:ilvl w:val="1"/>
          <w:numId w:val="9"/>
        </w:numPr>
        <w:jc w:val="both"/>
        <w:rPr>
          <w:rFonts w:ascii="Arial" w:eastAsia="Calibri" w:hAnsi="Arial" w:cs="Arial"/>
          <w:color w:val="auto"/>
          <w:sz w:val="20"/>
          <w:szCs w:val="20"/>
          <w:lang w:bidi="en-US"/>
        </w:rPr>
      </w:pPr>
      <w:r w:rsidRPr="00ED5949">
        <w:rPr>
          <w:rFonts w:ascii="Arial" w:eastAsia="Calibri" w:hAnsi="Arial" w:cs="Arial"/>
          <w:color w:val="auto"/>
          <w:sz w:val="20"/>
          <w:szCs w:val="20"/>
          <w:lang w:bidi="en-US"/>
        </w:rPr>
        <w:t>Hookworms.</w:t>
      </w:r>
    </w:p>
    <w:p w14:paraId="2CA96AC5" w14:textId="5C356502" w:rsidR="00B774F8" w:rsidRPr="00ED5949" w:rsidRDefault="00B774F8" w:rsidP="00006539">
      <w:pPr>
        <w:pStyle w:val="Heading1"/>
        <w:spacing w:line="240" w:lineRule="auto"/>
      </w:pPr>
      <w:bookmarkStart w:id="94" w:name="_Toc29989607"/>
      <w:bookmarkStart w:id="95" w:name="_Toc29992300"/>
      <w:bookmarkStart w:id="96" w:name="_Toc29992393"/>
      <w:bookmarkStart w:id="97" w:name="_Toc29996359"/>
      <w:r w:rsidRPr="00ED5949">
        <w:t>PART V – LIMITS OF INSURANCE</w:t>
      </w:r>
      <w:bookmarkEnd w:id="94"/>
      <w:bookmarkEnd w:id="95"/>
      <w:bookmarkEnd w:id="96"/>
      <w:bookmarkEnd w:id="97"/>
    </w:p>
    <w:p w14:paraId="7A71C06F" w14:textId="77777777" w:rsidR="00811E36" w:rsidRPr="00ED5949" w:rsidRDefault="00811E36" w:rsidP="00811E36">
      <w:pPr>
        <w:rPr>
          <w:rFonts w:ascii="Arial" w:hAnsi="Arial" w:cs="Arial"/>
          <w:sz w:val="14"/>
          <w:szCs w:val="14"/>
        </w:rPr>
      </w:pPr>
    </w:p>
    <w:p w14:paraId="78F05D5A" w14:textId="62B7000A" w:rsidR="00603DAC" w:rsidRPr="00ED5949" w:rsidRDefault="00B774F8" w:rsidP="00034E2B">
      <w:pPr>
        <w:spacing w:after="0" w:line="240" w:lineRule="auto"/>
        <w:jc w:val="both"/>
        <w:rPr>
          <w:rFonts w:ascii="Arial" w:hAnsi="Arial" w:cs="Arial"/>
          <w:sz w:val="20"/>
          <w:szCs w:val="20"/>
        </w:rPr>
      </w:pPr>
      <w:r w:rsidRPr="00ED5949">
        <w:rPr>
          <w:rFonts w:ascii="Arial" w:hAnsi="Arial" w:cs="Arial"/>
          <w:sz w:val="20"/>
          <w:szCs w:val="20"/>
        </w:rPr>
        <w:t>Regardless</w:t>
      </w:r>
      <w:r w:rsidRPr="00ED5949">
        <w:rPr>
          <w:rFonts w:ascii="Arial" w:hAnsi="Arial" w:cs="Arial"/>
          <w:spacing w:val="-10"/>
          <w:sz w:val="20"/>
          <w:szCs w:val="20"/>
        </w:rPr>
        <w:t xml:space="preserve"> </w:t>
      </w:r>
      <w:r w:rsidRPr="00ED5949">
        <w:rPr>
          <w:rFonts w:ascii="Arial" w:hAnsi="Arial" w:cs="Arial"/>
          <w:sz w:val="20"/>
          <w:szCs w:val="20"/>
        </w:rPr>
        <w:t>of</w:t>
      </w:r>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10"/>
          <w:sz w:val="20"/>
          <w:szCs w:val="20"/>
        </w:rPr>
        <w:t xml:space="preserve"> </w:t>
      </w:r>
      <w:r w:rsidRPr="00ED5949">
        <w:rPr>
          <w:rFonts w:ascii="Arial" w:hAnsi="Arial" w:cs="Arial"/>
          <w:sz w:val="20"/>
          <w:szCs w:val="20"/>
        </w:rPr>
        <w:t>number</w:t>
      </w:r>
      <w:r w:rsidRPr="00ED5949">
        <w:rPr>
          <w:rFonts w:ascii="Arial" w:hAnsi="Arial" w:cs="Arial"/>
          <w:spacing w:val="-11"/>
          <w:sz w:val="20"/>
          <w:szCs w:val="20"/>
        </w:rPr>
        <w:t xml:space="preserve"> </w:t>
      </w:r>
      <w:r w:rsidRPr="00ED5949">
        <w:rPr>
          <w:rFonts w:ascii="Arial" w:hAnsi="Arial" w:cs="Arial"/>
          <w:sz w:val="20"/>
          <w:szCs w:val="20"/>
        </w:rPr>
        <w:t>of</w:t>
      </w:r>
      <w:r w:rsidRPr="00ED5949">
        <w:rPr>
          <w:rFonts w:ascii="Arial" w:hAnsi="Arial" w:cs="Arial"/>
          <w:spacing w:val="-10"/>
          <w:sz w:val="20"/>
          <w:szCs w:val="20"/>
        </w:rPr>
        <w:t xml:space="preserve"> </w:t>
      </w:r>
      <w:r w:rsidRPr="00ED5949">
        <w:rPr>
          <w:rFonts w:ascii="Arial" w:hAnsi="Arial" w:cs="Arial"/>
          <w:b/>
          <w:sz w:val="20"/>
          <w:szCs w:val="20"/>
        </w:rPr>
        <w:t>Claims</w:t>
      </w:r>
      <w:r w:rsidRPr="00ED5949">
        <w:rPr>
          <w:rFonts w:ascii="Arial" w:hAnsi="Arial" w:cs="Arial"/>
          <w:b/>
          <w:spacing w:val="-10"/>
          <w:sz w:val="20"/>
          <w:szCs w:val="20"/>
        </w:rPr>
        <w:t xml:space="preserve"> </w:t>
      </w:r>
      <w:r w:rsidRPr="00ED5949">
        <w:rPr>
          <w:rFonts w:ascii="Arial" w:hAnsi="Arial" w:cs="Arial"/>
          <w:sz w:val="20"/>
          <w:szCs w:val="20"/>
        </w:rPr>
        <w:t>made</w:t>
      </w:r>
      <w:r w:rsidRPr="00ED5949">
        <w:rPr>
          <w:rFonts w:ascii="Arial" w:hAnsi="Arial" w:cs="Arial"/>
          <w:spacing w:val="-9"/>
          <w:sz w:val="20"/>
          <w:szCs w:val="20"/>
        </w:rPr>
        <w:t xml:space="preserve"> </w:t>
      </w:r>
      <w:r w:rsidRPr="00ED5949">
        <w:rPr>
          <w:rFonts w:ascii="Arial" w:hAnsi="Arial" w:cs="Arial"/>
          <w:sz w:val="20"/>
          <w:szCs w:val="20"/>
        </w:rPr>
        <w:t>or</w:t>
      </w:r>
      <w:r w:rsidRPr="00ED5949">
        <w:rPr>
          <w:rFonts w:ascii="Arial" w:hAnsi="Arial" w:cs="Arial"/>
          <w:spacing w:val="-12"/>
          <w:sz w:val="20"/>
          <w:szCs w:val="20"/>
        </w:rPr>
        <w:t xml:space="preserve"> </w:t>
      </w:r>
      <w:r w:rsidRPr="00ED5949">
        <w:rPr>
          <w:rFonts w:ascii="Arial" w:hAnsi="Arial" w:cs="Arial"/>
          <w:sz w:val="20"/>
          <w:szCs w:val="20"/>
        </w:rPr>
        <w:t>covered</w:t>
      </w:r>
      <w:r w:rsidRPr="00ED5949">
        <w:rPr>
          <w:rFonts w:ascii="Arial" w:hAnsi="Arial" w:cs="Arial"/>
          <w:spacing w:val="-11"/>
          <w:sz w:val="20"/>
          <w:szCs w:val="20"/>
        </w:rPr>
        <w:t xml:space="preserve"> </w:t>
      </w:r>
      <w:r w:rsidRPr="00ED5949">
        <w:rPr>
          <w:rFonts w:ascii="Arial" w:hAnsi="Arial" w:cs="Arial"/>
          <w:b/>
          <w:sz w:val="20"/>
          <w:szCs w:val="20"/>
        </w:rPr>
        <w:t>Injuries</w:t>
      </w:r>
      <w:r w:rsidRPr="00ED5949">
        <w:rPr>
          <w:rFonts w:ascii="Arial" w:hAnsi="Arial" w:cs="Arial"/>
          <w:b/>
          <w:spacing w:val="-11"/>
          <w:sz w:val="20"/>
          <w:szCs w:val="20"/>
        </w:rPr>
        <w:t xml:space="preserve"> </w:t>
      </w:r>
      <w:r w:rsidRPr="00ED5949">
        <w:rPr>
          <w:rFonts w:ascii="Arial" w:hAnsi="Arial" w:cs="Arial"/>
          <w:sz w:val="20"/>
          <w:szCs w:val="20"/>
        </w:rPr>
        <w:t>or</w:t>
      </w:r>
      <w:r w:rsidRPr="00ED5949">
        <w:rPr>
          <w:rFonts w:ascii="Arial" w:hAnsi="Arial" w:cs="Arial"/>
          <w:spacing w:val="-11"/>
          <w:sz w:val="20"/>
          <w:szCs w:val="20"/>
        </w:rPr>
        <w:t xml:space="preserve"> </w:t>
      </w:r>
      <w:r w:rsidRPr="00ED5949">
        <w:rPr>
          <w:rFonts w:ascii="Arial" w:hAnsi="Arial" w:cs="Arial"/>
          <w:b/>
          <w:sz w:val="20"/>
          <w:szCs w:val="20"/>
        </w:rPr>
        <w:t>Illnesses</w:t>
      </w:r>
      <w:r w:rsidRPr="00ED5949">
        <w:rPr>
          <w:rFonts w:ascii="Arial" w:hAnsi="Arial" w:cs="Arial"/>
          <w:b/>
          <w:spacing w:val="-7"/>
          <w:sz w:val="20"/>
          <w:szCs w:val="20"/>
        </w:rPr>
        <w:t xml:space="preserve"> </w:t>
      </w:r>
      <w:r w:rsidRPr="00ED5949">
        <w:rPr>
          <w:rFonts w:ascii="Arial" w:hAnsi="Arial" w:cs="Arial"/>
          <w:sz w:val="20"/>
          <w:szCs w:val="20"/>
        </w:rPr>
        <w:t>that</w:t>
      </w:r>
      <w:r w:rsidRPr="00ED5949">
        <w:rPr>
          <w:rFonts w:ascii="Arial" w:hAnsi="Arial" w:cs="Arial"/>
          <w:spacing w:val="-11"/>
          <w:sz w:val="20"/>
          <w:szCs w:val="20"/>
        </w:rPr>
        <w:t xml:space="preserve"> </w:t>
      </w:r>
      <w:r w:rsidRPr="00ED5949">
        <w:rPr>
          <w:rFonts w:ascii="Arial" w:hAnsi="Arial" w:cs="Arial"/>
          <w:sz w:val="20"/>
          <w:szCs w:val="20"/>
        </w:rPr>
        <w:t>occur</w:t>
      </w:r>
      <w:r w:rsidRPr="00ED5949">
        <w:rPr>
          <w:rFonts w:ascii="Arial" w:hAnsi="Arial" w:cs="Arial"/>
          <w:spacing w:val="-10"/>
          <w:sz w:val="20"/>
          <w:szCs w:val="20"/>
        </w:rPr>
        <w:t xml:space="preserve"> </w:t>
      </w:r>
      <w:r w:rsidRPr="00ED5949">
        <w:rPr>
          <w:rFonts w:ascii="Arial" w:hAnsi="Arial" w:cs="Arial"/>
          <w:sz w:val="20"/>
          <w:szCs w:val="20"/>
        </w:rPr>
        <w:t>during</w:t>
      </w:r>
      <w:r w:rsidRPr="00ED5949">
        <w:rPr>
          <w:rFonts w:ascii="Arial" w:hAnsi="Arial" w:cs="Arial"/>
          <w:spacing w:val="-10"/>
          <w:sz w:val="20"/>
          <w:szCs w:val="20"/>
        </w:rPr>
        <w:t xml:space="preserve"> </w:t>
      </w:r>
      <w:r w:rsidRPr="00ED5949">
        <w:rPr>
          <w:rFonts w:ascii="Arial" w:hAnsi="Arial" w:cs="Arial"/>
          <w:sz w:val="20"/>
          <w:szCs w:val="20"/>
        </w:rPr>
        <w:t>the</w:t>
      </w:r>
      <w:r w:rsidRPr="00ED5949">
        <w:rPr>
          <w:rFonts w:ascii="Arial" w:hAnsi="Arial" w:cs="Arial"/>
          <w:spacing w:val="-10"/>
          <w:sz w:val="20"/>
          <w:szCs w:val="20"/>
        </w:rPr>
        <w:t xml:space="preserve"> </w:t>
      </w:r>
      <w:r w:rsidRPr="00ED5949">
        <w:rPr>
          <w:rFonts w:ascii="Arial" w:hAnsi="Arial" w:cs="Arial"/>
          <w:sz w:val="20"/>
          <w:szCs w:val="20"/>
        </w:rPr>
        <w:t>period</w:t>
      </w:r>
      <w:r w:rsidRPr="00ED5949">
        <w:rPr>
          <w:rFonts w:ascii="Arial" w:hAnsi="Arial" w:cs="Arial"/>
          <w:spacing w:val="-12"/>
          <w:sz w:val="20"/>
          <w:szCs w:val="20"/>
        </w:rPr>
        <w:t xml:space="preserve"> </w:t>
      </w:r>
      <w:r w:rsidRPr="00ED5949">
        <w:rPr>
          <w:rFonts w:ascii="Arial" w:hAnsi="Arial" w:cs="Arial"/>
          <w:sz w:val="20"/>
          <w:szCs w:val="20"/>
        </w:rPr>
        <w:t>of</w:t>
      </w:r>
      <w:r w:rsidRPr="00ED5949">
        <w:rPr>
          <w:rFonts w:ascii="Arial" w:hAnsi="Arial" w:cs="Arial"/>
          <w:spacing w:val="-9"/>
          <w:sz w:val="20"/>
          <w:szCs w:val="20"/>
        </w:rPr>
        <w:t xml:space="preserve"> </w:t>
      </w:r>
      <w:r w:rsidRPr="00ED5949">
        <w:rPr>
          <w:rFonts w:ascii="Arial" w:hAnsi="Arial" w:cs="Arial"/>
          <w:sz w:val="20"/>
          <w:szCs w:val="20"/>
        </w:rPr>
        <w:t xml:space="preserve">insurance, </w:t>
      </w:r>
      <w:proofErr w:type="gramStart"/>
      <w:r w:rsidR="004B26E2" w:rsidRPr="008712E6">
        <w:rPr>
          <w:rFonts w:ascii="Arial" w:hAnsi="Arial" w:cs="Arial"/>
          <w:b/>
          <w:sz w:val="20"/>
          <w:szCs w:val="20"/>
        </w:rPr>
        <w:t>O</w:t>
      </w:r>
      <w:r w:rsidRPr="008712E6">
        <w:rPr>
          <w:rFonts w:ascii="Arial" w:hAnsi="Arial" w:cs="Arial"/>
          <w:b/>
          <w:sz w:val="20"/>
          <w:szCs w:val="20"/>
        </w:rPr>
        <w:t>ur</w:t>
      </w:r>
      <w:proofErr w:type="gramEnd"/>
      <w:r w:rsidRPr="00ED5949">
        <w:rPr>
          <w:rFonts w:ascii="Arial" w:hAnsi="Arial" w:cs="Arial"/>
          <w:sz w:val="20"/>
          <w:szCs w:val="20"/>
        </w:rPr>
        <w:t xml:space="preserve"> total liability </w:t>
      </w:r>
      <w:r w:rsidRPr="00ED5949">
        <w:rPr>
          <w:rFonts w:ascii="Arial" w:hAnsi="Arial" w:cs="Arial"/>
          <w:spacing w:val="-3"/>
          <w:sz w:val="20"/>
          <w:szCs w:val="20"/>
        </w:rPr>
        <w:t xml:space="preserve">for </w:t>
      </w:r>
      <w:r w:rsidRPr="00ED5949">
        <w:rPr>
          <w:rFonts w:ascii="Arial" w:hAnsi="Arial" w:cs="Arial"/>
          <w:sz w:val="20"/>
          <w:szCs w:val="20"/>
        </w:rPr>
        <w:t xml:space="preserve">each period of insurance for all covered benefits shall not exceed the amounts shown on the Declarations Page(s) under </w:t>
      </w:r>
      <w:r w:rsidRPr="00ED5949">
        <w:rPr>
          <w:rFonts w:ascii="Arial" w:hAnsi="Arial" w:cs="Arial"/>
          <w:b/>
          <w:sz w:val="20"/>
          <w:szCs w:val="20"/>
        </w:rPr>
        <w:t xml:space="preserve">Annual Maximum Benefit </w:t>
      </w:r>
      <w:r w:rsidRPr="00ED5949">
        <w:rPr>
          <w:rFonts w:ascii="Arial" w:hAnsi="Arial" w:cs="Arial"/>
          <w:sz w:val="20"/>
          <w:szCs w:val="20"/>
        </w:rPr>
        <w:t xml:space="preserve">or </w:t>
      </w:r>
      <w:r w:rsidRPr="00ED5949">
        <w:rPr>
          <w:rFonts w:ascii="Arial" w:hAnsi="Arial" w:cs="Arial"/>
          <w:b/>
          <w:sz w:val="20"/>
          <w:szCs w:val="20"/>
        </w:rPr>
        <w:t>Covered Incident</w:t>
      </w:r>
      <w:r w:rsidRPr="00ED5949">
        <w:rPr>
          <w:rFonts w:ascii="Arial" w:hAnsi="Arial" w:cs="Arial"/>
          <w:b/>
          <w:spacing w:val="-13"/>
          <w:sz w:val="20"/>
          <w:szCs w:val="20"/>
        </w:rPr>
        <w:t xml:space="preserve"> </w:t>
      </w:r>
      <w:r w:rsidRPr="00ED5949">
        <w:rPr>
          <w:rFonts w:ascii="Arial" w:hAnsi="Arial" w:cs="Arial"/>
          <w:b/>
          <w:sz w:val="20"/>
          <w:szCs w:val="20"/>
        </w:rPr>
        <w:t>Limit</w:t>
      </w:r>
      <w:r w:rsidRPr="00ED5949">
        <w:rPr>
          <w:rFonts w:ascii="Arial" w:hAnsi="Arial" w:cs="Arial"/>
          <w:sz w:val="20"/>
          <w:szCs w:val="20"/>
        </w:rPr>
        <w:t>.</w:t>
      </w:r>
    </w:p>
    <w:p w14:paraId="383A4FCA" w14:textId="77777777" w:rsidR="00603DAC" w:rsidRPr="00ED5949" w:rsidRDefault="004B26E2" w:rsidP="00B774F8">
      <w:pPr>
        <w:pStyle w:val="Heading1"/>
      </w:pPr>
      <w:bookmarkStart w:id="98" w:name="_Toc29992406"/>
      <w:bookmarkStart w:id="99" w:name="_Toc29996360"/>
      <w:r w:rsidRPr="00ED5949">
        <w:t xml:space="preserve">PART VI - </w:t>
      </w:r>
      <w:r>
        <w:t>GENERAL</w:t>
      </w:r>
      <w:r w:rsidRPr="00ED5949">
        <w:t xml:space="preserve"> PROVISIONS</w:t>
      </w:r>
      <w:bookmarkEnd w:id="98"/>
      <w:bookmarkEnd w:id="99"/>
    </w:p>
    <w:p w14:paraId="3013C93B" w14:textId="77777777" w:rsidR="00811E36" w:rsidRPr="00ED5949" w:rsidRDefault="00811E36" w:rsidP="00811E36">
      <w:pPr>
        <w:rPr>
          <w:rFonts w:ascii="Arial" w:hAnsi="Arial" w:cs="Arial"/>
          <w:sz w:val="14"/>
          <w:szCs w:val="14"/>
        </w:rPr>
      </w:pPr>
    </w:p>
    <w:p w14:paraId="021BB5E7" w14:textId="77777777" w:rsidR="00B774F8" w:rsidRPr="00ED5949" w:rsidRDefault="00B774F8" w:rsidP="00E806D8">
      <w:pPr>
        <w:pStyle w:val="Heading2"/>
        <w:numPr>
          <w:ilvl w:val="0"/>
          <w:numId w:val="0"/>
        </w:numPr>
        <w:tabs>
          <w:tab w:val="clear" w:pos="578"/>
          <w:tab w:val="left" w:pos="540"/>
        </w:tabs>
        <w:spacing w:before="0"/>
        <w:ind w:right="-14"/>
      </w:pPr>
      <w:bookmarkStart w:id="100" w:name="_Toc29989621"/>
      <w:bookmarkStart w:id="101" w:name="_Toc29992407"/>
      <w:bookmarkStart w:id="102" w:name="_Toc29996361"/>
      <w:r w:rsidRPr="00ED5949">
        <w:rPr>
          <w:spacing w:val="-2"/>
        </w:rPr>
        <w:t xml:space="preserve">Paying </w:t>
      </w:r>
      <w:r w:rsidRPr="00ED5949">
        <w:rPr>
          <w:spacing w:val="-5"/>
        </w:rPr>
        <w:t>Your</w:t>
      </w:r>
      <w:r w:rsidRPr="00ED5949">
        <w:rPr>
          <w:spacing w:val="-1"/>
        </w:rPr>
        <w:t xml:space="preserve"> </w:t>
      </w:r>
      <w:r w:rsidRPr="00ED5949">
        <w:t>Premiums</w:t>
      </w:r>
      <w:bookmarkEnd w:id="100"/>
      <w:bookmarkEnd w:id="101"/>
      <w:bookmarkEnd w:id="102"/>
    </w:p>
    <w:p w14:paraId="7C1E0DBF" w14:textId="43ACB53F" w:rsidR="00B774F8" w:rsidRPr="00ED5949" w:rsidRDefault="00B774F8" w:rsidP="00E806D8">
      <w:pPr>
        <w:pStyle w:val="BodyText"/>
        <w:tabs>
          <w:tab w:val="left" w:pos="540"/>
        </w:tabs>
        <w:ind w:right="-14"/>
        <w:jc w:val="both"/>
        <w:rPr>
          <w:rFonts w:ascii="Arial" w:hAnsi="Arial" w:cs="Arial"/>
          <w:sz w:val="20"/>
          <w:szCs w:val="20"/>
        </w:rPr>
      </w:pPr>
      <w:r w:rsidRPr="00ED5949">
        <w:rPr>
          <w:rFonts w:ascii="Arial" w:hAnsi="Arial" w:cs="Arial"/>
          <w:b/>
          <w:spacing w:val="-5"/>
          <w:sz w:val="20"/>
          <w:szCs w:val="20"/>
        </w:rPr>
        <w:t>Your</w:t>
      </w:r>
      <w:r w:rsidRPr="00ED5949">
        <w:rPr>
          <w:rFonts w:ascii="Arial" w:hAnsi="Arial" w:cs="Arial"/>
          <w:spacing w:val="-5"/>
          <w:sz w:val="20"/>
          <w:szCs w:val="20"/>
        </w:rPr>
        <w:t xml:space="preserve"> </w:t>
      </w:r>
      <w:r w:rsidR="00E806D8" w:rsidRPr="00E806D8">
        <w:rPr>
          <w:rFonts w:ascii="Arial" w:hAnsi="Arial" w:cs="Arial"/>
          <w:b/>
          <w:spacing w:val="-5"/>
          <w:sz w:val="20"/>
          <w:szCs w:val="20"/>
        </w:rPr>
        <w:t>P</w:t>
      </w:r>
      <w:r w:rsidRPr="00E806D8">
        <w:rPr>
          <w:rFonts w:ascii="Arial" w:hAnsi="Arial" w:cs="Arial"/>
          <w:b/>
          <w:sz w:val="20"/>
          <w:szCs w:val="20"/>
        </w:rPr>
        <w:t>olicy</w:t>
      </w:r>
      <w:r w:rsidRPr="00ED5949">
        <w:rPr>
          <w:rFonts w:ascii="Arial" w:hAnsi="Arial" w:cs="Arial"/>
          <w:sz w:val="20"/>
          <w:szCs w:val="20"/>
        </w:rPr>
        <w:t xml:space="preserve"> does not become legally binding until </w:t>
      </w:r>
      <w:r w:rsidRPr="00ED5949">
        <w:rPr>
          <w:rFonts w:ascii="Arial" w:hAnsi="Arial" w:cs="Arial"/>
          <w:b/>
          <w:sz w:val="20"/>
          <w:szCs w:val="20"/>
        </w:rPr>
        <w:t>You</w:t>
      </w:r>
      <w:r w:rsidRPr="00ED5949">
        <w:rPr>
          <w:rFonts w:ascii="Arial" w:hAnsi="Arial" w:cs="Arial"/>
          <w:sz w:val="20"/>
          <w:szCs w:val="20"/>
        </w:rPr>
        <w:t xml:space="preserve"> have paid </w:t>
      </w:r>
      <w:r w:rsidRPr="00ED5949">
        <w:rPr>
          <w:rFonts w:ascii="Arial" w:hAnsi="Arial" w:cs="Arial"/>
          <w:b/>
          <w:sz w:val="20"/>
          <w:szCs w:val="20"/>
        </w:rPr>
        <w:t>Your</w:t>
      </w:r>
      <w:r w:rsidRPr="00ED5949">
        <w:rPr>
          <w:rFonts w:ascii="Arial" w:hAnsi="Arial" w:cs="Arial"/>
          <w:sz w:val="20"/>
          <w:szCs w:val="20"/>
        </w:rPr>
        <w:t xml:space="preserve"> premium. The premium is payable when </w:t>
      </w:r>
      <w:r w:rsidRPr="00ED5949">
        <w:rPr>
          <w:rFonts w:ascii="Arial" w:hAnsi="Arial" w:cs="Arial"/>
          <w:b/>
          <w:sz w:val="20"/>
          <w:szCs w:val="20"/>
        </w:rPr>
        <w:t>You</w:t>
      </w:r>
      <w:r w:rsidRPr="00ED5949">
        <w:rPr>
          <w:rFonts w:ascii="Arial" w:hAnsi="Arial" w:cs="Arial"/>
          <w:spacing w:val="-7"/>
          <w:sz w:val="20"/>
          <w:szCs w:val="20"/>
        </w:rPr>
        <w:t xml:space="preserve"> </w:t>
      </w:r>
      <w:r w:rsidRPr="00ED5949">
        <w:rPr>
          <w:rFonts w:ascii="Arial" w:hAnsi="Arial" w:cs="Arial"/>
          <w:spacing w:val="-3"/>
          <w:sz w:val="20"/>
          <w:szCs w:val="20"/>
        </w:rPr>
        <w:t>take</w:t>
      </w:r>
      <w:r w:rsidRPr="00ED5949">
        <w:rPr>
          <w:rFonts w:ascii="Arial" w:hAnsi="Arial" w:cs="Arial"/>
          <w:spacing w:val="-7"/>
          <w:sz w:val="20"/>
          <w:szCs w:val="20"/>
        </w:rPr>
        <w:t xml:space="preserve"> </w:t>
      </w:r>
      <w:r w:rsidRPr="00ED5949">
        <w:rPr>
          <w:rFonts w:ascii="Arial" w:hAnsi="Arial" w:cs="Arial"/>
          <w:sz w:val="20"/>
          <w:szCs w:val="20"/>
        </w:rPr>
        <w:t>out</w:t>
      </w:r>
      <w:r w:rsidRPr="00ED5949">
        <w:rPr>
          <w:rFonts w:ascii="Arial" w:hAnsi="Arial" w:cs="Arial"/>
          <w:spacing w:val="-5"/>
          <w:sz w:val="20"/>
          <w:szCs w:val="20"/>
        </w:rPr>
        <w:t xml:space="preserve"> </w:t>
      </w:r>
      <w:r w:rsidRPr="00ED5949">
        <w:rPr>
          <w:rFonts w:ascii="Arial" w:hAnsi="Arial" w:cs="Arial"/>
          <w:sz w:val="20"/>
          <w:szCs w:val="20"/>
        </w:rPr>
        <w:t>a</w:t>
      </w:r>
      <w:r w:rsidRPr="00ED5949">
        <w:rPr>
          <w:rFonts w:ascii="Arial" w:hAnsi="Arial" w:cs="Arial"/>
          <w:spacing w:val="-6"/>
          <w:sz w:val="20"/>
          <w:szCs w:val="20"/>
        </w:rPr>
        <w:t xml:space="preserve"> </w:t>
      </w:r>
      <w:r w:rsidRPr="00ED5949">
        <w:rPr>
          <w:rFonts w:ascii="Arial" w:hAnsi="Arial" w:cs="Arial"/>
          <w:sz w:val="20"/>
          <w:szCs w:val="20"/>
        </w:rPr>
        <w:t>new</w:t>
      </w:r>
      <w:r w:rsidRPr="00ED5949">
        <w:rPr>
          <w:rFonts w:ascii="Arial" w:hAnsi="Arial" w:cs="Arial"/>
          <w:spacing w:val="-5"/>
          <w:sz w:val="20"/>
          <w:szCs w:val="20"/>
        </w:rPr>
        <w:t xml:space="preserve"> </w:t>
      </w:r>
      <w:r w:rsidR="00E806D8" w:rsidRPr="00E806D8">
        <w:rPr>
          <w:rFonts w:ascii="Arial" w:hAnsi="Arial" w:cs="Arial"/>
          <w:b/>
          <w:spacing w:val="-5"/>
          <w:sz w:val="20"/>
          <w:szCs w:val="20"/>
        </w:rPr>
        <w:t>P</w:t>
      </w:r>
      <w:r w:rsidRPr="00E806D8">
        <w:rPr>
          <w:rFonts w:ascii="Arial" w:hAnsi="Arial" w:cs="Arial"/>
          <w:b/>
          <w:sz w:val="20"/>
          <w:szCs w:val="20"/>
        </w:rPr>
        <w:t>olicy</w:t>
      </w:r>
      <w:r w:rsidRPr="00ED5949">
        <w:rPr>
          <w:rFonts w:ascii="Arial" w:hAnsi="Arial" w:cs="Arial"/>
          <w:spacing w:val="-6"/>
          <w:sz w:val="20"/>
          <w:szCs w:val="20"/>
        </w:rPr>
        <w:t xml:space="preserve"> </w:t>
      </w:r>
      <w:r w:rsidRPr="00ED5949">
        <w:rPr>
          <w:rFonts w:ascii="Arial" w:hAnsi="Arial" w:cs="Arial"/>
          <w:sz w:val="20"/>
          <w:szCs w:val="20"/>
        </w:rPr>
        <w:t>and</w:t>
      </w:r>
      <w:r w:rsidRPr="00ED5949">
        <w:rPr>
          <w:rFonts w:ascii="Arial" w:hAnsi="Arial" w:cs="Arial"/>
          <w:spacing w:val="-6"/>
          <w:sz w:val="20"/>
          <w:szCs w:val="20"/>
        </w:rPr>
        <w:t xml:space="preserve"> </w:t>
      </w:r>
      <w:r w:rsidRPr="00ED5949">
        <w:rPr>
          <w:rFonts w:ascii="Arial" w:hAnsi="Arial" w:cs="Arial"/>
          <w:sz w:val="20"/>
          <w:szCs w:val="20"/>
        </w:rPr>
        <w:t>when</w:t>
      </w:r>
      <w:r w:rsidRPr="00ED5949">
        <w:rPr>
          <w:rFonts w:ascii="Arial" w:hAnsi="Arial" w:cs="Arial"/>
          <w:spacing w:val="-6"/>
          <w:sz w:val="20"/>
          <w:szCs w:val="20"/>
        </w:rPr>
        <w:t xml:space="preserve"> </w:t>
      </w:r>
      <w:r w:rsidRPr="00ED5949">
        <w:rPr>
          <w:rFonts w:ascii="Arial" w:hAnsi="Arial" w:cs="Arial"/>
          <w:b/>
          <w:sz w:val="20"/>
          <w:szCs w:val="20"/>
        </w:rPr>
        <w:t>You</w:t>
      </w:r>
      <w:r w:rsidRPr="00ED5949">
        <w:rPr>
          <w:rFonts w:ascii="Arial" w:hAnsi="Arial" w:cs="Arial"/>
          <w:spacing w:val="-6"/>
          <w:sz w:val="20"/>
          <w:szCs w:val="20"/>
        </w:rPr>
        <w:t xml:space="preserve"> </w:t>
      </w:r>
      <w:r w:rsidRPr="00ED5949">
        <w:rPr>
          <w:rFonts w:ascii="Arial" w:hAnsi="Arial" w:cs="Arial"/>
          <w:sz w:val="20"/>
          <w:szCs w:val="20"/>
        </w:rPr>
        <w:t>renew</w:t>
      </w:r>
      <w:r w:rsidRPr="00ED5949">
        <w:rPr>
          <w:rFonts w:ascii="Arial" w:hAnsi="Arial" w:cs="Arial"/>
          <w:spacing w:val="-5"/>
          <w:sz w:val="20"/>
          <w:szCs w:val="20"/>
        </w:rPr>
        <w:t xml:space="preserve"> </w:t>
      </w:r>
      <w:r w:rsidRPr="00ED5949">
        <w:rPr>
          <w:rFonts w:ascii="Arial" w:hAnsi="Arial" w:cs="Arial"/>
          <w:sz w:val="20"/>
          <w:szCs w:val="20"/>
        </w:rPr>
        <w:t>an</w:t>
      </w:r>
      <w:r w:rsidRPr="00ED5949">
        <w:rPr>
          <w:rFonts w:ascii="Arial" w:hAnsi="Arial" w:cs="Arial"/>
          <w:spacing w:val="-6"/>
          <w:sz w:val="20"/>
          <w:szCs w:val="20"/>
        </w:rPr>
        <w:t xml:space="preserve"> </w:t>
      </w:r>
      <w:r w:rsidRPr="00ED5949">
        <w:rPr>
          <w:rFonts w:ascii="Arial" w:hAnsi="Arial" w:cs="Arial"/>
          <w:sz w:val="20"/>
          <w:szCs w:val="20"/>
        </w:rPr>
        <w:t>existing</w:t>
      </w:r>
      <w:r w:rsidRPr="00ED5949">
        <w:rPr>
          <w:rFonts w:ascii="Arial" w:hAnsi="Arial" w:cs="Arial"/>
          <w:spacing w:val="-7"/>
          <w:sz w:val="20"/>
          <w:szCs w:val="20"/>
        </w:rPr>
        <w:t xml:space="preserve"> </w:t>
      </w:r>
      <w:r w:rsidR="00E806D8" w:rsidRPr="00E806D8">
        <w:rPr>
          <w:rFonts w:ascii="Arial" w:hAnsi="Arial" w:cs="Arial"/>
          <w:b/>
          <w:spacing w:val="-7"/>
          <w:sz w:val="20"/>
          <w:szCs w:val="20"/>
        </w:rPr>
        <w:t>P</w:t>
      </w:r>
      <w:r w:rsidRPr="00E806D8">
        <w:rPr>
          <w:rFonts w:ascii="Arial" w:hAnsi="Arial" w:cs="Arial"/>
          <w:b/>
          <w:spacing w:val="-3"/>
          <w:sz w:val="20"/>
          <w:szCs w:val="20"/>
        </w:rPr>
        <w:t>olicy</w:t>
      </w:r>
      <w:r w:rsidRPr="00ED5949">
        <w:rPr>
          <w:rFonts w:ascii="Arial" w:hAnsi="Arial" w:cs="Arial"/>
          <w:spacing w:val="-3"/>
          <w:sz w:val="20"/>
          <w:szCs w:val="20"/>
        </w:rPr>
        <w:t>.</w:t>
      </w:r>
      <w:r w:rsidRPr="00ED5949">
        <w:rPr>
          <w:rFonts w:ascii="Arial" w:hAnsi="Arial" w:cs="Arial"/>
          <w:spacing w:val="-6"/>
          <w:sz w:val="20"/>
          <w:szCs w:val="20"/>
        </w:rPr>
        <w:t xml:space="preserve"> </w:t>
      </w:r>
      <w:r w:rsidRPr="00ED5949">
        <w:rPr>
          <w:rFonts w:ascii="Arial" w:hAnsi="Arial" w:cs="Arial"/>
          <w:b/>
          <w:spacing w:val="-5"/>
          <w:sz w:val="20"/>
          <w:szCs w:val="20"/>
        </w:rPr>
        <w:t>Your</w:t>
      </w:r>
      <w:r w:rsidRPr="00ED5949">
        <w:rPr>
          <w:rFonts w:ascii="Arial" w:hAnsi="Arial" w:cs="Arial"/>
          <w:spacing w:val="-6"/>
          <w:sz w:val="20"/>
          <w:szCs w:val="20"/>
        </w:rPr>
        <w:t xml:space="preserve"> </w:t>
      </w:r>
      <w:r w:rsidR="00E806D8" w:rsidRPr="00E806D8">
        <w:rPr>
          <w:rFonts w:ascii="Arial" w:hAnsi="Arial" w:cs="Arial"/>
          <w:b/>
          <w:spacing w:val="-6"/>
          <w:sz w:val="20"/>
          <w:szCs w:val="20"/>
        </w:rPr>
        <w:t>P</w:t>
      </w:r>
      <w:r w:rsidRPr="00E806D8">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is</w:t>
      </w:r>
      <w:r w:rsidRPr="00ED5949">
        <w:rPr>
          <w:rFonts w:ascii="Arial" w:hAnsi="Arial" w:cs="Arial"/>
          <w:spacing w:val="-6"/>
          <w:sz w:val="20"/>
          <w:szCs w:val="20"/>
        </w:rPr>
        <w:t xml:space="preserve"> </w:t>
      </w:r>
      <w:r w:rsidRPr="00ED5949">
        <w:rPr>
          <w:rFonts w:ascii="Arial" w:hAnsi="Arial" w:cs="Arial"/>
          <w:sz w:val="20"/>
          <w:szCs w:val="20"/>
        </w:rPr>
        <w:t>an</w:t>
      </w:r>
      <w:r w:rsidRPr="00ED5949">
        <w:rPr>
          <w:rFonts w:ascii="Arial" w:hAnsi="Arial" w:cs="Arial"/>
          <w:spacing w:val="-6"/>
          <w:sz w:val="20"/>
          <w:szCs w:val="20"/>
        </w:rPr>
        <w:t xml:space="preserve"> </w:t>
      </w:r>
      <w:r w:rsidRPr="00ED5949">
        <w:rPr>
          <w:rFonts w:ascii="Arial" w:hAnsi="Arial" w:cs="Arial"/>
          <w:sz w:val="20"/>
          <w:szCs w:val="20"/>
        </w:rPr>
        <w:t>annual</w:t>
      </w:r>
      <w:r w:rsidR="00417569" w:rsidRPr="00034E2B">
        <w:rPr>
          <w:rFonts w:ascii="Arial" w:hAnsi="Arial"/>
          <w:sz w:val="20"/>
        </w:rPr>
        <w:t xml:space="preserve"> </w:t>
      </w:r>
      <w:proofErr w:type="gramStart"/>
      <w:r w:rsidR="00ED3E7A">
        <w:rPr>
          <w:rFonts w:ascii="Arial" w:hAnsi="Arial" w:cs="Arial"/>
          <w:sz w:val="20"/>
          <w:szCs w:val="20"/>
        </w:rPr>
        <w:t>contract</w:t>
      </w:r>
      <w:r w:rsidR="00ED3E7A" w:rsidRPr="00034E2B">
        <w:rPr>
          <w:rFonts w:ascii="Arial" w:hAnsi="Arial"/>
          <w:sz w:val="20"/>
        </w:rPr>
        <w:t xml:space="preserve"> </w:t>
      </w:r>
      <w:r w:rsidRPr="00ED5949">
        <w:rPr>
          <w:rFonts w:ascii="Arial" w:hAnsi="Arial" w:cs="Arial"/>
          <w:sz w:val="20"/>
          <w:szCs w:val="20"/>
        </w:rPr>
        <w:t xml:space="preserve"> with</w:t>
      </w:r>
      <w:proofErr w:type="gramEnd"/>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8"/>
          <w:sz w:val="20"/>
          <w:szCs w:val="20"/>
        </w:rPr>
        <w:t xml:space="preserve"> </w:t>
      </w:r>
      <w:r w:rsidRPr="00ED5949">
        <w:rPr>
          <w:rFonts w:ascii="Arial" w:hAnsi="Arial" w:cs="Arial"/>
          <w:sz w:val="20"/>
          <w:szCs w:val="20"/>
        </w:rPr>
        <w:t>option</w:t>
      </w:r>
      <w:r w:rsidRPr="00ED5949">
        <w:rPr>
          <w:rFonts w:ascii="Arial" w:hAnsi="Arial" w:cs="Arial"/>
          <w:spacing w:val="-10"/>
          <w:sz w:val="20"/>
          <w:szCs w:val="20"/>
        </w:rPr>
        <w:t xml:space="preserve"> </w:t>
      </w:r>
      <w:r w:rsidRPr="00ED5949">
        <w:rPr>
          <w:rFonts w:ascii="Arial" w:hAnsi="Arial" w:cs="Arial"/>
          <w:spacing w:val="-3"/>
          <w:sz w:val="20"/>
          <w:szCs w:val="20"/>
        </w:rPr>
        <w:t>to</w:t>
      </w:r>
      <w:r w:rsidRPr="00ED5949">
        <w:rPr>
          <w:rFonts w:ascii="Arial" w:hAnsi="Arial" w:cs="Arial"/>
          <w:spacing w:val="-4"/>
          <w:sz w:val="20"/>
          <w:szCs w:val="20"/>
        </w:rPr>
        <w:t xml:space="preserve"> </w:t>
      </w:r>
      <w:r w:rsidRPr="00ED5949">
        <w:rPr>
          <w:rFonts w:ascii="Arial" w:hAnsi="Arial" w:cs="Arial"/>
          <w:sz w:val="20"/>
          <w:szCs w:val="20"/>
        </w:rPr>
        <w:t>pay</w:t>
      </w:r>
      <w:r w:rsidRPr="00ED5949">
        <w:rPr>
          <w:rFonts w:ascii="Arial" w:hAnsi="Arial" w:cs="Arial"/>
          <w:spacing w:val="-8"/>
          <w:sz w:val="20"/>
          <w:szCs w:val="20"/>
        </w:rPr>
        <w:t xml:space="preserve"> </w:t>
      </w:r>
      <w:r w:rsidRPr="00ED5949">
        <w:rPr>
          <w:rFonts w:ascii="Arial" w:hAnsi="Arial" w:cs="Arial"/>
          <w:sz w:val="20"/>
          <w:szCs w:val="20"/>
        </w:rPr>
        <w:t>annually</w:t>
      </w:r>
      <w:r w:rsidRPr="00ED5949">
        <w:rPr>
          <w:rFonts w:ascii="Arial" w:hAnsi="Arial" w:cs="Arial"/>
          <w:spacing w:val="-7"/>
          <w:sz w:val="20"/>
          <w:szCs w:val="20"/>
        </w:rPr>
        <w:t xml:space="preserve"> </w:t>
      </w:r>
      <w:r w:rsidRPr="00ED5949">
        <w:rPr>
          <w:rFonts w:ascii="Arial" w:hAnsi="Arial" w:cs="Arial"/>
          <w:sz w:val="20"/>
          <w:szCs w:val="20"/>
        </w:rPr>
        <w:t>or</w:t>
      </w:r>
      <w:r w:rsidRPr="00ED5949">
        <w:rPr>
          <w:rFonts w:ascii="Arial" w:hAnsi="Arial" w:cs="Arial"/>
          <w:spacing w:val="-9"/>
          <w:sz w:val="20"/>
          <w:szCs w:val="20"/>
        </w:rPr>
        <w:t xml:space="preserve"> </w:t>
      </w:r>
      <w:r w:rsidRPr="00ED5949">
        <w:rPr>
          <w:rFonts w:ascii="Arial" w:hAnsi="Arial" w:cs="Arial"/>
          <w:spacing w:val="-3"/>
          <w:sz w:val="20"/>
          <w:szCs w:val="20"/>
        </w:rPr>
        <w:t>monthly.</w:t>
      </w:r>
      <w:r w:rsidRPr="00ED5949">
        <w:rPr>
          <w:rFonts w:ascii="Arial" w:hAnsi="Arial" w:cs="Arial"/>
          <w:spacing w:val="-8"/>
          <w:sz w:val="20"/>
          <w:szCs w:val="20"/>
        </w:rPr>
        <w:t xml:space="preserve"> </w:t>
      </w:r>
      <w:r w:rsidRPr="00ED5949">
        <w:rPr>
          <w:rFonts w:ascii="Arial" w:hAnsi="Arial" w:cs="Arial"/>
          <w:b/>
          <w:spacing w:val="-6"/>
          <w:sz w:val="20"/>
          <w:szCs w:val="20"/>
        </w:rPr>
        <w:t>You</w:t>
      </w:r>
      <w:r w:rsidRPr="00ED5949">
        <w:rPr>
          <w:rFonts w:ascii="Arial" w:hAnsi="Arial" w:cs="Arial"/>
          <w:spacing w:val="-10"/>
          <w:sz w:val="20"/>
          <w:szCs w:val="20"/>
        </w:rPr>
        <w:t xml:space="preserve"> </w:t>
      </w:r>
      <w:r w:rsidRPr="00ED5949">
        <w:rPr>
          <w:rFonts w:ascii="Arial" w:hAnsi="Arial" w:cs="Arial"/>
          <w:sz w:val="20"/>
          <w:szCs w:val="20"/>
        </w:rPr>
        <w:t>must</w:t>
      </w:r>
      <w:r w:rsidRPr="00ED5949">
        <w:rPr>
          <w:rFonts w:ascii="Arial" w:hAnsi="Arial" w:cs="Arial"/>
          <w:spacing w:val="-10"/>
          <w:sz w:val="20"/>
          <w:szCs w:val="20"/>
        </w:rPr>
        <w:t xml:space="preserve"> </w:t>
      </w:r>
      <w:r w:rsidRPr="00ED5949">
        <w:rPr>
          <w:rFonts w:ascii="Arial" w:hAnsi="Arial" w:cs="Arial"/>
          <w:sz w:val="20"/>
          <w:szCs w:val="20"/>
        </w:rPr>
        <w:t>pay</w:t>
      </w:r>
      <w:r w:rsidRPr="00ED5949">
        <w:rPr>
          <w:rFonts w:ascii="Arial" w:hAnsi="Arial" w:cs="Arial"/>
          <w:spacing w:val="-5"/>
          <w:sz w:val="20"/>
          <w:szCs w:val="20"/>
        </w:rPr>
        <w:t xml:space="preserve"> </w:t>
      </w:r>
      <w:r w:rsidRPr="00ED5949">
        <w:rPr>
          <w:rFonts w:ascii="Arial" w:hAnsi="Arial" w:cs="Arial"/>
          <w:b/>
          <w:sz w:val="20"/>
          <w:szCs w:val="20"/>
        </w:rPr>
        <w:t>Your</w:t>
      </w:r>
      <w:r w:rsidRPr="00ED5949">
        <w:rPr>
          <w:rFonts w:ascii="Arial" w:hAnsi="Arial" w:cs="Arial"/>
          <w:spacing w:val="-9"/>
          <w:sz w:val="20"/>
          <w:szCs w:val="20"/>
        </w:rPr>
        <w:t xml:space="preserve"> </w:t>
      </w:r>
      <w:r w:rsidRPr="00ED5949">
        <w:rPr>
          <w:rFonts w:ascii="Arial" w:hAnsi="Arial" w:cs="Arial"/>
          <w:sz w:val="20"/>
          <w:szCs w:val="20"/>
        </w:rPr>
        <w:t>premiums</w:t>
      </w:r>
      <w:r w:rsidRPr="00ED5949">
        <w:rPr>
          <w:rFonts w:ascii="Arial" w:hAnsi="Arial" w:cs="Arial"/>
          <w:spacing w:val="-6"/>
          <w:sz w:val="20"/>
          <w:szCs w:val="20"/>
        </w:rPr>
        <w:t xml:space="preserve"> </w:t>
      </w:r>
      <w:r w:rsidRPr="00ED5949">
        <w:rPr>
          <w:rFonts w:ascii="Arial" w:hAnsi="Arial" w:cs="Arial"/>
          <w:sz w:val="20"/>
          <w:szCs w:val="20"/>
        </w:rPr>
        <w:t>in</w:t>
      </w:r>
      <w:r w:rsidRPr="00ED5949">
        <w:rPr>
          <w:rFonts w:ascii="Arial" w:hAnsi="Arial" w:cs="Arial"/>
          <w:spacing w:val="-10"/>
          <w:sz w:val="20"/>
          <w:szCs w:val="20"/>
        </w:rPr>
        <w:t xml:space="preserve"> </w:t>
      </w:r>
      <w:r w:rsidRPr="00ED5949">
        <w:rPr>
          <w:rFonts w:ascii="Arial" w:hAnsi="Arial" w:cs="Arial"/>
          <w:sz w:val="20"/>
          <w:szCs w:val="20"/>
        </w:rPr>
        <w:t>full</w:t>
      </w:r>
      <w:r w:rsidRPr="00ED5949">
        <w:rPr>
          <w:rFonts w:ascii="Arial" w:hAnsi="Arial" w:cs="Arial"/>
          <w:spacing w:val="-6"/>
          <w:sz w:val="20"/>
          <w:szCs w:val="20"/>
        </w:rPr>
        <w:t xml:space="preserve"> </w:t>
      </w:r>
      <w:r w:rsidRPr="00ED5949">
        <w:rPr>
          <w:rFonts w:ascii="Arial" w:hAnsi="Arial" w:cs="Arial"/>
          <w:sz w:val="20"/>
          <w:szCs w:val="20"/>
        </w:rPr>
        <w:t>and</w:t>
      </w:r>
      <w:r w:rsidRPr="00ED5949">
        <w:rPr>
          <w:rFonts w:ascii="Arial" w:hAnsi="Arial" w:cs="Arial"/>
          <w:spacing w:val="-7"/>
          <w:sz w:val="20"/>
          <w:szCs w:val="20"/>
        </w:rPr>
        <w:t xml:space="preserve"> </w:t>
      </w:r>
      <w:r w:rsidRPr="00ED5949">
        <w:rPr>
          <w:rFonts w:ascii="Arial" w:hAnsi="Arial" w:cs="Arial"/>
          <w:sz w:val="20"/>
          <w:szCs w:val="20"/>
        </w:rPr>
        <w:t>on</w:t>
      </w:r>
      <w:r w:rsidRPr="00ED5949">
        <w:rPr>
          <w:rFonts w:ascii="Arial" w:hAnsi="Arial" w:cs="Arial"/>
          <w:spacing w:val="-9"/>
          <w:sz w:val="20"/>
          <w:szCs w:val="20"/>
        </w:rPr>
        <w:t xml:space="preserve"> </w:t>
      </w:r>
      <w:r w:rsidRPr="00ED5949">
        <w:rPr>
          <w:rFonts w:ascii="Arial" w:hAnsi="Arial" w:cs="Arial"/>
          <w:sz w:val="20"/>
          <w:szCs w:val="20"/>
        </w:rPr>
        <w:t>time, annually</w:t>
      </w:r>
      <w:r w:rsidRPr="00ED5949">
        <w:rPr>
          <w:rFonts w:ascii="Arial" w:hAnsi="Arial" w:cs="Arial"/>
          <w:spacing w:val="-7"/>
          <w:sz w:val="20"/>
          <w:szCs w:val="20"/>
        </w:rPr>
        <w:t xml:space="preserve"> </w:t>
      </w:r>
      <w:r w:rsidRPr="00ED5949">
        <w:rPr>
          <w:rFonts w:ascii="Arial" w:hAnsi="Arial" w:cs="Arial"/>
          <w:sz w:val="20"/>
          <w:szCs w:val="20"/>
        </w:rPr>
        <w:t>or</w:t>
      </w:r>
      <w:r w:rsidRPr="00ED5949">
        <w:rPr>
          <w:rFonts w:ascii="Arial" w:hAnsi="Arial" w:cs="Arial"/>
          <w:spacing w:val="-9"/>
          <w:sz w:val="20"/>
          <w:szCs w:val="20"/>
        </w:rPr>
        <w:t xml:space="preserve"> </w:t>
      </w:r>
      <w:r w:rsidRPr="00ED5949">
        <w:rPr>
          <w:rFonts w:ascii="Arial" w:hAnsi="Arial" w:cs="Arial"/>
          <w:spacing w:val="-3"/>
          <w:sz w:val="20"/>
          <w:szCs w:val="20"/>
        </w:rPr>
        <w:t>monthly,</w:t>
      </w:r>
      <w:r w:rsidRPr="00ED5949">
        <w:rPr>
          <w:rFonts w:ascii="Arial" w:hAnsi="Arial" w:cs="Arial"/>
          <w:spacing w:val="-8"/>
          <w:sz w:val="20"/>
          <w:szCs w:val="20"/>
        </w:rPr>
        <w:t xml:space="preserve"> </w:t>
      </w:r>
      <w:r w:rsidRPr="00ED5949">
        <w:rPr>
          <w:rFonts w:ascii="Arial" w:hAnsi="Arial" w:cs="Arial"/>
          <w:sz w:val="20"/>
          <w:szCs w:val="20"/>
        </w:rPr>
        <w:t>to</w:t>
      </w:r>
      <w:r w:rsidRPr="00ED5949">
        <w:rPr>
          <w:rFonts w:ascii="Arial" w:hAnsi="Arial" w:cs="Arial"/>
          <w:spacing w:val="-7"/>
          <w:sz w:val="20"/>
          <w:szCs w:val="20"/>
        </w:rPr>
        <w:t xml:space="preserve"> </w:t>
      </w:r>
      <w:r w:rsidRPr="00ED5949">
        <w:rPr>
          <w:rFonts w:ascii="Arial" w:hAnsi="Arial" w:cs="Arial"/>
          <w:sz w:val="20"/>
          <w:szCs w:val="20"/>
        </w:rPr>
        <w:t>remain</w:t>
      </w:r>
      <w:r w:rsidRPr="00ED5949">
        <w:rPr>
          <w:rFonts w:ascii="Arial" w:hAnsi="Arial" w:cs="Arial"/>
          <w:spacing w:val="-8"/>
          <w:sz w:val="20"/>
          <w:szCs w:val="20"/>
        </w:rPr>
        <w:t xml:space="preserve"> </w:t>
      </w:r>
      <w:r w:rsidRPr="00ED5949">
        <w:rPr>
          <w:rFonts w:ascii="Arial" w:hAnsi="Arial" w:cs="Arial"/>
          <w:sz w:val="20"/>
          <w:szCs w:val="20"/>
        </w:rPr>
        <w:t xml:space="preserve">covered. Premiums </w:t>
      </w:r>
      <w:r w:rsidRPr="00ED5949">
        <w:rPr>
          <w:rFonts w:ascii="Arial" w:hAnsi="Arial" w:cs="Arial"/>
          <w:spacing w:val="-3"/>
          <w:sz w:val="20"/>
          <w:szCs w:val="20"/>
        </w:rPr>
        <w:t xml:space="preserve">may </w:t>
      </w:r>
      <w:r w:rsidRPr="00ED5949">
        <w:rPr>
          <w:rFonts w:ascii="Arial" w:hAnsi="Arial" w:cs="Arial"/>
          <w:sz w:val="20"/>
          <w:szCs w:val="20"/>
        </w:rPr>
        <w:t>increase at renewal for benefit</w:t>
      </w:r>
      <w:r w:rsidRPr="00ED5949">
        <w:rPr>
          <w:rFonts w:ascii="Arial" w:hAnsi="Arial" w:cs="Arial"/>
          <w:b/>
          <w:sz w:val="20"/>
          <w:szCs w:val="20"/>
        </w:rPr>
        <w:t xml:space="preserve"> </w:t>
      </w:r>
      <w:r w:rsidRPr="00ED5949">
        <w:rPr>
          <w:rFonts w:ascii="Arial" w:hAnsi="Arial" w:cs="Arial"/>
          <w:sz w:val="20"/>
          <w:szCs w:val="20"/>
        </w:rPr>
        <w:t xml:space="preserve">increases, age, veterinary cost inflation, and other actuarial changes. Premiums </w:t>
      </w:r>
      <w:r w:rsidRPr="00ED5949">
        <w:rPr>
          <w:rFonts w:ascii="Arial" w:hAnsi="Arial" w:cs="Arial"/>
          <w:spacing w:val="-3"/>
          <w:sz w:val="20"/>
          <w:szCs w:val="20"/>
        </w:rPr>
        <w:t xml:space="preserve">may </w:t>
      </w:r>
      <w:r w:rsidRPr="00ED5949">
        <w:rPr>
          <w:rFonts w:ascii="Arial" w:hAnsi="Arial" w:cs="Arial"/>
          <w:sz w:val="20"/>
          <w:szCs w:val="20"/>
        </w:rPr>
        <w:t xml:space="preserve">also change during the </w:t>
      </w:r>
      <w:r w:rsidR="00E806D8" w:rsidRPr="00E806D8">
        <w:rPr>
          <w:rFonts w:ascii="Arial" w:hAnsi="Arial" w:cs="Arial"/>
          <w:b/>
          <w:sz w:val="20"/>
          <w:szCs w:val="20"/>
        </w:rPr>
        <w:t>P</w:t>
      </w:r>
      <w:r w:rsidRPr="00E806D8">
        <w:rPr>
          <w:rFonts w:ascii="Arial" w:hAnsi="Arial" w:cs="Arial"/>
          <w:b/>
          <w:sz w:val="20"/>
          <w:szCs w:val="20"/>
        </w:rPr>
        <w:t>olicy</w:t>
      </w:r>
      <w:r w:rsidRPr="00ED5949">
        <w:rPr>
          <w:rFonts w:ascii="Arial" w:hAnsi="Arial" w:cs="Arial"/>
          <w:sz w:val="20"/>
          <w:szCs w:val="20"/>
        </w:rPr>
        <w:t xml:space="preserve"> term </w:t>
      </w:r>
      <w:r w:rsidRPr="00ED5949">
        <w:rPr>
          <w:rFonts w:ascii="Arial" w:hAnsi="Arial" w:cs="Arial"/>
          <w:spacing w:val="-3"/>
          <w:sz w:val="20"/>
          <w:szCs w:val="20"/>
        </w:rPr>
        <w:t xml:space="preserve">for </w:t>
      </w:r>
      <w:r w:rsidRPr="00ED5949">
        <w:rPr>
          <w:rFonts w:ascii="Arial" w:hAnsi="Arial" w:cs="Arial"/>
          <w:sz w:val="20"/>
          <w:szCs w:val="20"/>
        </w:rPr>
        <w:t xml:space="preserve">changes in </w:t>
      </w:r>
      <w:r w:rsidRPr="00ED5949">
        <w:rPr>
          <w:rFonts w:ascii="Arial" w:hAnsi="Arial" w:cs="Arial"/>
          <w:b/>
          <w:sz w:val="20"/>
          <w:szCs w:val="20"/>
        </w:rPr>
        <w:t>Your</w:t>
      </w:r>
      <w:r w:rsidRPr="00ED5949">
        <w:rPr>
          <w:rFonts w:ascii="Arial" w:hAnsi="Arial" w:cs="Arial"/>
          <w:sz w:val="20"/>
          <w:szCs w:val="20"/>
        </w:rPr>
        <w:t xml:space="preserve"> address,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Pet’s </w:t>
      </w:r>
      <w:r w:rsidRPr="00ED5949">
        <w:rPr>
          <w:rFonts w:ascii="Arial" w:hAnsi="Arial" w:cs="Arial"/>
          <w:sz w:val="20"/>
          <w:szCs w:val="20"/>
        </w:rPr>
        <w:t xml:space="preserve">details, or other </w:t>
      </w:r>
      <w:r w:rsidR="00E806D8" w:rsidRPr="00E806D8">
        <w:rPr>
          <w:rFonts w:ascii="Arial" w:hAnsi="Arial" w:cs="Arial"/>
          <w:b/>
          <w:sz w:val="20"/>
          <w:szCs w:val="20"/>
        </w:rPr>
        <w:t>P</w:t>
      </w:r>
      <w:r w:rsidRPr="00E806D8">
        <w:rPr>
          <w:rFonts w:ascii="Arial" w:hAnsi="Arial" w:cs="Arial"/>
          <w:b/>
          <w:sz w:val="20"/>
          <w:szCs w:val="20"/>
        </w:rPr>
        <w:t>olicy</w:t>
      </w:r>
      <w:r w:rsidRPr="00ED5949">
        <w:rPr>
          <w:rFonts w:ascii="Arial" w:hAnsi="Arial" w:cs="Arial"/>
          <w:spacing w:val="-1"/>
          <w:sz w:val="20"/>
          <w:szCs w:val="20"/>
        </w:rPr>
        <w:t xml:space="preserve"> </w:t>
      </w:r>
      <w:r w:rsidRPr="00ED5949">
        <w:rPr>
          <w:rFonts w:ascii="Arial" w:hAnsi="Arial" w:cs="Arial"/>
          <w:sz w:val="20"/>
          <w:szCs w:val="20"/>
        </w:rPr>
        <w:t>parameters.</w:t>
      </w:r>
    </w:p>
    <w:p w14:paraId="28024663" w14:textId="77777777" w:rsidR="00811E36" w:rsidRDefault="00811E36" w:rsidP="008712E6">
      <w:pPr>
        <w:pStyle w:val="BodyText"/>
        <w:tabs>
          <w:tab w:val="left" w:pos="540"/>
        </w:tabs>
        <w:ind w:right="-10"/>
        <w:jc w:val="both"/>
        <w:rPr>
          <w:rFonts w:ascii="Arial" w:hAnsi="Arial" w:cs="Arial"/>
          <w:sz w:val="20"/>
          <w:szCs w:val="20"/>
        </w:rPr>
      </w:pPr>
    </w:p>
    <w:p w14:paraId="7A530107" w14:textId="77777777" w:rsidR="006B7195" w:rsidRDefault="006B7195" w:rsidP="00E806D8">
      <w:pPr>
        <w:pStyle w:val="BodyText"/>
        <w:tabs>
          <w:tab w:val="left" w:pos="540"/>
        </w:tabs>
        <w:ind w:right="-14"/>
        <w:jc w:val="both"/>
        <w:rPr>
          <w:rFonts w:ascii="Arial" w:hAnsi="Arial" w:cs="Arial"/>
          <w:b/>
          <w:sz w:val="20"/>
          <w:szCs w:val="20"/>
        </w:rPr>
      </w:pPr>
      <w:r w:rsidRPr="008712E6">
        <w:rPr>
          <w:rFonts w:ascii="Arial" w:hAnsi="Arial" w:cs="Arial"/>
          <w:b/>
          <w:sz w:val="20"/>
          <w:szCs w:val="20"/>
        </w:rPr>
        <w:t>Reinstatement</w:t>
      </w:r>
    </w:p>
    <w:p w14:paraId="5D5B6B2B" w14:textId="5082CF8B" w:rsidR="006B7195" w:rsidRDefault="006B7195" w:rsidP="00E806D8">
      <w:pPr>
        <w:pStyle w:val="BodyText"/>
        <w:tabs>
          <w:tab w:val="left" w:pos="540"/>
        </w:tabs>
        <w:ind w:right="-14"/>
        <w:jc w:val="both"/>
        <w:rPr>
          <w:rFonts w:ascii="Arial" w:hAnsi="Arial" w:cs="Arial"/>
          <w:sz w:val="20"/>
          <w:szCs w:val="20"/>
        </w:rPr>
      </w:pPr>
      <w:r>
        <w:rPr>
          <w:rFonts w:ascii="Arial" w:hAnsi="Arial" w:cs="Arial"/>
          <w:sz w:val="20"/>
          <w:szCs w:val="20"/>
        </w:rPr>
        <w:t xml:space="preserve">If the </w:t>
      </w:r>
      <w:r w:rsidR="00E806D8" w:rsidRPr="00E806D8">
        <w:rPr>
          <w:rFonts w:ascii="Arial" w:hAnsi="Arial" w:cs="Arial"/>
          <w:b/>
          <w:sz w:val="20"/>
          <w:szCs w:val="20"/>
        </w:rPr>
        <w:t>P</w:t>
      </w:r>
      <w:r w:rsidRPr="00E806D8">
        <w:rPr>
          <w:rFonts w:ascii="Arial" w:hAnsi="Arial" w:cs="Arial"/>
          <w:b/>
          <w:sz w:val="20"/>
          <w:szCs w:val="20"/>
        </w:rPr>
        <w:t>olicy</w:t>
      </w:r>
      <w:r>
        <w:rPr>
          <w:rFonts w:ascii="Arial" w:hAnsi="Arial" w:cs="Arial"/>
          <w:sz w:val="20"/>
          <w:szCs w:val="20"/>
        </w:rPr>
        <w:t xml:space="preserve"> should lapse, </w:t>
      </w:r>
      <w:proofErr w:type="gramStart"/>
      <w:r w:rsidRPr="008712E6">
        <w:rPr>
          <w:rFonts w:ascii="Arial" w:hAnsi="Arial" w:cs="Arial"/>
          <w:b/>
          <w:sz w:val="20"/>
          <w:szCs w:val="20"/>
        </w:rPr>
        <w:t>You</w:t>
      </w:r>
      <w:proofErr w:type="gramEnd"/>
      <w:r>
        <w:rPr>
          <w:rFonts w:ascii="Arial" w:hAnsi="Arial" w:cs="Arial"/>
          <w:sz w:val="20"/>
          <w:szCs w:val="20"/>
        </w:rPr>
        <w:t xml:space="preserve"> may write to us within </w:t>
      </w:r>
      <w:r w:rsidR="009F66B6">
        <w:rPr>
          <w:rFonts w:ascii="Arial" w:hAnsi="Arial" w:cs="Arial"/>
          <w:sz w:val="20"/>
          <w:szCs w:val="20"/>
        </w:rPr>
        <w:t>30</w:t>
      </w:r>
      <w:r>
        <w:rPr>
          <w:rFonts w:ascii="Arial" w:hAnsi="Arial" w:cs="Arial"/>
          <w:sz w:val="20"/>
          <w:szCs w:val="20"/>
        </w:rPr>
        <w:t xml:space="preserve"> days to request the reinstatement of the </w:t>
      </w:r>
      <w:r w:rsidR="00E806D8" w:rsidRPr="00E806D8">
        <w:rPr>
          <w:rFonts w:ascii="Arial" w:hAnsi="Arial" w:cs="Arial"/>
          <w:b/>
          <w:sz w:val="20"/>
          <w:szCs w:val="20"/>
        </w:rPr>
        <w:t>P</w:t>
      </w:r>
      <w:r w:rsidRPr="00E806D8">
        <w:rPr>
          <w:rFonts w:ascii="Arial" w:hAnsi="Arial" w:cs="Arial"/>
          <w:b/>
          <w:sz w:val="20"/>
          <w:szCs w:val="20"/>
        </w:rPr>
        <w:t>olicy</w:t>
      </w:r>
      <w:r>
        <w:rPr>
          <w:rFonts w:ascii="Arial" w:hAnsi="Arial" w:cs="Arial"/>
          <w:sz w:val="20"/>
          <w:szCs w:val="20"/>
        </w:rPr>
        <w:t xml:space="preserve">. A fee may be </w:t>
      </w:r>
      <w:proofErr w:type="gramStart"/>
      <w:r>
        <w:rPr>
          <w:rFonts w:ascii="Arial" w:hAnsi="Arial" w:cs="Arial"/>
          <w:sz w:val="20"/>
          <w:szCs w:val="20"/>
        </w:rPr>
        <w:t>required</w:t>
      </w:r>
      <w:proofErr w:type="gramEnd"/>
      <w:r>
        <w:rPr>
          <w:rFonts w:ascii="Arial" w:hAnsi="Arial" w:cs="Arial"/>
          <w:sz w:val="20"/>
          <w:szCs w:val="20"/>
        </w:rPr>
        <w:t xml:space="preserve"> and any outstanding premium is due prior to reinstatement. No Benefits are payable for services provided while the </w:t>
      </w:r>
      <w:r w:rsidR="00E806D8" w:rsidRPr="00E806D8">
        <w:rPr>
          <w:rFonts w:ascii="Arial" w:hAnsi="Arial" w:cs="Arial"/>
          <w:b/>
          <w:sz w:val="20"/>
          <w:szCs w:val="20"/>
        </w:rPr>
        <w:t>P</w:t>
      </w:r>
      <w:r w:rsidRPr="00E806D8">
        <w:rPr>
          <w:rFonts w:ascii="Arial" w:hAnsi="Arial" w:cs="Arial"/>
          <w:b/>
          <w:sz w:val="20"/>
          <w:szCs w:val="20"/>
        </w:rPr>
        <w:t>olicy</w:t>
      </w:r>
      <w:r>
        <w:rPr>
          <w:rFonts w:ascii="Arial" w:hAnsi="Arial" w:cs="Arial"/>
          <w:sz w:val="20"/>
          <w:szCs w:val="20"/>
        </w:rPr>
        <w:t xml:space="preserve"> was lapsed. </w:t>
      </w:r>
      <w:r w:rsidRPr="006B7195">
        <w:rPr>
          <w:rFonts w:ascii="Arial" w:hAnsi="Arial" w:cs="Arial"/>
          <w:sz w:val="20"/>
          <w:szCs w:val="20"/>
        </w:rPr>
        <w:t xml:space="preserve">In all other respects, </w:t>
      </w:r>
      <w:proofErr w:type="gramStart"/>
      <w:r w:rsidRPr="008712E6">
        <w:rPr>
          <w:rFonts w:ascii="Arial" w:hAnsi="Arial" w:cs="Arial"/>
          <w:b/>
          <w:sz w:val="20"/>
          <w:szCs w:val="20"/>
        </w:rPr>
        <w:t>Your</w:t>
      </w:r>
      <w:proofErr w:type="gramEnd"/>
      <w:r w:rsidRPr="006B7195">
        <w:rPr>
          <w:rFonts w:ascii="Arial" w:hAnsi="Arial" w:cs="Arial"/>
          <w:sz w:val="20"/>
          <w:szCs w:val="20"/>
        </w:rPr>
        <w:t xml:space="preserve"> rights and </w:t>
      </w:r>
      <w:r w:rsidRPr="008712E6">
        <w:rPr>
          <w:rFonts w:ascii="Arial" w:hAnsi="Arial" w:cs="Arial"/>
          <w:b/>
          <w:sz w:val="20"/>
          <w:szCs w:val="20"/>
        </w:rPr>
        <w:t>Our</w:t>
      </w:r>
      <w:r w:rsidRPr="006B7195">
        <w:rPr>
          <w:rFonts w:ascii="Arial" w:hAnsi="Arial" w:cs="Arial"/>
          <w:sz w:val="20"/>
          <w:szCs w:val="20"/>
        </w:rPr>
        <w:t xml:space="preserve"> rights will</w:t>
      </w:r>
      <w:r w:rsidR="00DE003A">
        <w:rPr>
          <w:rFonts w:ascii="Arial" w:hAnsi="Arial" w:cs="Arial"/>
          <w:sz w:val="20"/>
          <w:szCs w:val="20"/>
        </w:rPr>
        <w:t xml:space="preserve"> remain the same as before the </w:t>
      </w:r>
      <w:r w:rsidR="00E806D8" w:rsidRPr="00E806D8">
        <w:rPr>
          <w:rFonts w:ascii="Arial" w:hAnsi="Arial" w:cs="Arial"/>
          <w:b/>
          <w:sz w:val="20"/>
          <w:szCs w:val="20"/>
        </w:rPr>
        <w:t>P</w:t>
      </w:r>
      <w:r w:rsidRPr="00E806D8">
        <w:rPr>
          <w:rFonts w:ascii="Arial" w:hAnsi="Arial" w:cs="Arial"/>
          <w:b/>
          <w:sz w:val="20"/>
          <w:szCs w:val="20"/>
        </w:rPr>
        <w:t>olicy</w:t>
      </w:r>
      <w:r w:rsidRPr="006B7195">
        <w:rPr>
          <w:rFonts w:ascii="Arial" w:hAnsi="Arial" w:cs="Arial"/>
          <w:sz w:val="20"/>
          <w:szCs w:val="20"/>
        </w:rPr>
        <w:t xml:space="preserve"> lapsed, subject to any provisions noted on</w:t>
      </w:r>
      <w:r w:rsidR="00DE003A">
        <w:rPr>
          <w:rFonts w:ascii="Arial" w:hAnsi="Arial" w:cs="Arial"/>
          <w:sz w:val="20"/>
          <w:szCs w:val="20"/>
        </w:rPr>
        <w:t xml:space="preserve"> or attached to the reinstated </w:t>
      </w:r>
      <w:r w:rsidR="00E806D8" w:rsidRPr="00E806D8">
        <w:rPr>
          <w:rFonts w:ascii="Arial" w:hAnsi="Arial" w:cs="Arial"/>
          <w:b/>
          <w:sz w:val="20"/>
          <w:szCs w:val="20"/>
        </w:rPr>
        <w:t>P</w:t>
      </w:r>
      <w:r w:rsidRPr="00E806D8">
        <w:rPr>
          <w:rFonts w:ascii="Arial" w:hAnsi="Arial" w:cs="Arial"/>
          <w:b/>
          <w:sz w:val="20"/>
          <w:szCs w:val="20"/>
        </w:rPr>
        <w:t>olicy</w:t>
      </w:r>
      <w:r w:rsidRPr="006B7195">
        <w:rPr>
          <w:rFonts w:ascii="Arial" w:hAnsi="Arial" w:cs="Arial"/>
          <w:sz w:val="20"/>
          <w:szCs w:val="20"/>
        </w:rPr>
        <w:t>.</w:t>
      </w:r>
    </w:p>
    <w:p w14:paraId="172B33C1" w14:textId="77777777" w:rsidR="006B7195" w:rsidRPr="00DE003A" w:rsidRDefault="006B7195" w:rsidP="008712E6">
      <w:pPr>
        <w:pStyle w:val="BodyText"/>
        <w:tabs>
          <w:tab w:val="left" w:pos="540"/>
        </w:tabs>
        <w:ind w:right="-10"/>
        <w:jc w:val="both"/>
        <w:rPr>
          <w:rFonts w:ascii="Arial" w:hAnsi="Arial" w:cs="Arial"/>
          <w:sz w:val="20"/>
          <w:szCs w:val="20"/>
        </w:rPr>
      </w:pPr>
    </w:p>
    <w:p w14:paraId="6F6D3280" w14:textId="77777777" w:rsidR="001E510F" w:rsidRDefault="001E510F" w:rsidP="002D569B">
      <w:pPr>
        <w:pStyle w:val="BodyText"/>
        <w:tabs>
          <w:tab w:val="left" w:pos="540"/>
        </w:tabs>
        <w:ind w:right="-14"/>
        <w:jc w:val="both"/>
        <w:rPr>
          <w:rFonts w:ascii="Arial" w:hAnsi="Arial" w:cs="Arial"/>
          <w:b/>
          <w:sz w:val="20"/>
          <w:szCs w:val="20"/>
        </w:rPr>
      </w:pPr>
      <w:r w:rsidRPr="008712E6">
        <w:rPr>
          <w:rFonts w:ascii="Arial" w:hAnsi="Arial" w:cs="Arial"/>
          <w:b/>
          <w:sz w:val="20"/>
          <w:szCs w:val="20"/>
        </w:rPr>
        <w:t>Renewal Notice</w:t>
      </w:r>
    </w:p>
    <w:p w14:paraId="4B374BF7" w14:textId="77777777" w:rsidR="00083DB2" w:rsidRPr="00083DB2" w:rsidRDefault="00083DB2" w:rsidP="004B2577">
      <w:pPr>
        <w:spacing w:after="0" w:line="240" w:lineRule="auto"/>
        <w:jc w:val="both"/>
        <w:rPr>
          <w:rFonts w:ascii="Calibri" w:eastAsia="Calibri" w:hAnsi="Calibri" w:cs="Calibri"/>
        </w:rPr>
      </w:pPr>
      <w:r w:rsidRPr="00083DB2">
        <w:rPr>
          <w:rFonts w:ascii="Arial" w:eastAsia="Calibri" w:hAnsi="Arial" w:cs="Arial"/>
          <w:b/>
          <w:bCs/>
          <w:sz w:val="20"/>
          <w:szCs w:val="20"/>
        </w:rPr>
        <w:t>We</w:t>
      </w:r>
      <w:r w:rsidRPr="00083DB2">
        <w:rPr>
          <w:rFonts w:ascii="Arial" w:eastAsia="Calibri" w:hAnsi="Arial" w:cs="Arial"/>
          <w:sz w:val="20"/>
          <w:szCs w:val="20"/>
        </w:rPr>
        <w:t xml:space="preserve"> will automatically renew this policy at expiration, unless </w:t>
      </w:r>
      <w:r w:rsidRPr="00083DB2">
        <w:rPr>
          <w:rFonts w:ascii="Arial" w:eastAsia="Calibri" w:hAnsi="Arial" w:cs="Arial"/>
          <w:b/>
          <w:bCs/>
          <w:sz w:val="20"/>
          <w:szCs w:val="20"/>
        </w:rPr>
        <w:t>You</w:t>
      </w:r>
      <w:r w:rsidRPr="00083DB2">
        <w:rPr>
          <w:rFonts w:ascii="Arial" w:eastAsia="Calibri" w:hAnsi="Arial" w:cs="Arial"/>
          <w:sz w:val="20"/>
          <w:szCs w:val="20"/>
        </w:rPr>
        <w:t xml:space="preserve"> are otherwise notified of cancellation or nonrenewal. </w:t>
      </w:r>
      <w:r w:rsidRPr="00083DB2">
        <w:rPr>
          <w:rFonts w:ascii="Arial" w:eastAsia="Calibri" w:hAnsi="Arial" w:cs="Arial"/>
          <w:b/>
          <w:bCs/>
          <w:sz w:val="20"/>
          <w:szCs w:val="20"/>
        </w:rPr>
        <w:t>We</w:t>
      </w:r>
      <w:r w:rsidRPr="00083DB2">
        <w:rPr>
          <w:rFonts w:ascii="Arial" w:eastAsia="Calibri" w:hAnsi="Arial" w:cs="Arial"/>
          <w:sz w:val="20"/>
          <w:szCs w:val="20"/>
        </w:rPr>
        <w:t xml:space="preserve"> may change the premium, policy terms, benefit limits, conditions and/or other policy parameters at renewal. </w:t>
      </w:r>
      <w:r w:rsidRPr="00083DB2">
        <w:rPr>
          <w:rFonts w:ascii="Arial" w:eastAsia="Calibri" w:hAnsi="Arial" w:cs="Arial"/>
          <w:b/>
          <w:bCs/>
          <w:sz w:val="20"/>
          <w:szCs w:val="20"/>
        </w:rPr>
        <w:t>You</w:t>
      </w:r>
      <w:r w:rsidRPr="00083DB2">
        <w:rPr>
          <w:rFonts w:ascii="Arial" w:eastAsia="Calibri" w:hAnsi="Arial" w:cs="Arial"/>
          <w:sz w:val="20"/>
          <w:szCs w:val="20"/>
        </w:rPr>
        <w:t xml:space="preserve"> will be notified of all changes within the renewal notice.</w:t>
      </w:r>
    </w:p>
    <w:p w14:paraId="236A1920" w14:textId="77777777" w:rsidR="002D569B" w:rsidRDefault="002D569B" w:rsidP="008712E6">
      <w:pPr>
        <w:pStyle w:val="Heading2"/>
        <w:numPr>
          <w:ilvl w:val="0"/>
          <w:numId w:val="0"/>
        </w:numPr>
        <w:tabs>
          <w:tab w:val="clear" w:pos="578"/>
          <w:tab w:val="left" w:pos="540"/>
        </w:tabs>
        <w:spacing w:before="0"/>
      </w:pPr>
      <w:bookmarkStart w:id="103" w:name="_Toc29989622"/>
      <w:bookmarkStart w:id="104" w:name="_Toc29992408"/>
      <w:bookmarkStart w:id="105" w:name="_Toc29996362"/>
    </w:p>
    <w:p w14:paraId="3852A4A9" w14:textId="77777777" w:rsidR="00B774F8" w:rsidRPr="00ED5949" w:rsidRDefault="00B774F8" w:rsidP="002D569B">
      <w:pPr>
        <w:pStyle w:val="Heading2"/>
        <w:numPr>
          <w:ilvl w:val="0"/>
          <w:numId w:val="0"/>
        </w:numPr>
        <w:tabs>
          <w:tab w:val="clear" w:pos="578"/>
          <w:tab w:val="left" w:pos="540"/>
        </w:tabs>
        <w:spacing w:before="0"/>
        <w:ind w:right="-14"/>
      </w:pPr>
      <w:r w:rsidRPr="00ED5949">
        <w:t>Cancellation</w:t>
      </w:r>
      <w:bookmarkEnd w:id="103"/>
      <w:bookmarkEnd w:id="104"/>
      <w:bookmarkEnd w:id="105"/>
    </w:p>
    <w:p w14:paraId="5583BE89" w14:textId="7B44D0BF" w:rsidR="00B774F8" w:rsidRDefault="00B774F8" w:rsidP="002D569B">
      <w:pPr>
        <w:pStyle w:val="BodyText"/>
        <w:tabs>
          <w:tab w:val="left" w:pos="540"/>
        </w:tabs>
        <w:ind w:right="-14"/>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pacing w:val="-3"/>
          <w:sz w:val="20"/>
          <w:szCs w:val="20"/>
        </w:rPr>
        <w:t>may</w:t>
      </w:r>
      <w:r w:rsidRPr="00ED5949">
        <w:rPr>
          <w:rFonts w:ascii="Arial" w:hAnsi="Arial" w:cs="Arial"/>
          <w:spacing w:val="-5"/>
          <w:sz w:val="20"/>
          <w:szCs w:val="20"/>
        </w:rPr>
        <w:t xml:space="preserve"> </w:t>
      </w:r>
      <w:r w:rsidRPr="00ED5949">
        <w:rPr>
          <w:rFonts w:ascii="Arial" w:hAnsi="Arial" w:cs="Arial"/>
          <w:sz w:val="20"/>
          <w:szCs w:val="20"/>
        </w:rPr>
        <w:t>cancel</w:t>
      </w:r>
      <w:r w:rsidRPr="00ED5949">
        <w:rPr>
          <w:rFonts w:ascii="Arial" w:hAnsi="Arial" w:cs="Arial"/>
          <w:spacing w:val="-5"/>
          <w:sz w:val="20"/>
          <w:szCs w:val="20"/>
        </w:rPr>
        <w:t xml:space="preserve"> </w:t>
      </w:r>
      <w:r w:rsidRPr="00ED5949">
        <w:rPr>
          <w:rFonts w:ascii="Arial" w:hAnsi="Arial" w:cs="Arial"/>
          <w:sz w:val="20"/>
          <w:szCs w:val="20"/>
        </w:rPr>
        <w:t>this</w:t>
      </w:r>
      <w:r w:rsidRPr="00ED5949">
        <w:rPr>
          <w:rFonts w:ascii="Arial" w:hAnsi="Arial" w:cs="Arial"/>
          <w:spacing w:val="-6"/>
          <w:sz w:val="20"/>
          <w:szCs w:val="20"/>
        </w:rPr>
        <w:t xml:space="preserve"> </w:t>
      </w:r>
      <w:r w:rsidR="002D569B" w:rsidRPr="002D569B">
        <w:rPr>
          <w:rFonts w:ascii="Arial" w:hAnsi="Arial" w:cs="Arial"/>
          <w:b/>
          <w:spacing w:val="-6"/>
          <w:sz w:val="20"/>
          <w:szCs w:val="20"/>
        </w:rPr>
        <w:t>P</w:t>
      </w:r>
      <w:r w:rsidRPr="002D569B">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pacing w:val="-3"/>
          <w:sz w:val="20"/>
          <w:szCs w:val="20"/>
        </w:rPr>
        <w:t>at</w:t>
      </w:r>
      <w:r w:rsidRPr="00ED5949">
        <w:rPr>
          <w:rFonts w:ascii="Arial" w:hAnsi="Arial" w:cs="Arial"/>
          <w:spacing w:val="-5"/>
          <w:sz w:val="20"/>
          <w:szCs w:val="20"/>
        </w:rPr>
        <w:t xml:space="preserve"> </w:t>
      </w:r>
      <w:r w:rsidRPr="00ED5949">
        <w:rPr>
          <w:rFonts w:ascii="Arial" w:hAnsi="Arial" w:cs="Arial"/>
          <w:sz w:val="20"/>
          <w:szCs w:val="20"/>
        </w:rPr>
        <w:t>any</w:t>
      </w:r>
      <w:r w:rsidRPr="00ED5949">
        <w:rPr>
          <w:rFonts w:ascii="Arial" w:hAnsi="Arial" w:cs="Arial"/>
          <w:spacing w:val="-4"/>
          <w:sz w:val="20"/>
          <w:szCs w:val="20"/>
        </w:rPr>
        <w:t xml:space="preserve"> </w:t>
      </w:r>
      <w:r w:rsidRPr="00ED5949">
        <w:rPr>
          <w:rFonts w:ascii="Arial" w:hAnsi="Arial" w:cs="Arial"/>
          <w:sz w:val="20"/>
          <w:szCs w:val="20"/>
        </w:rPr>
        <w:t>time</w:t>
      </w:r>
      <w:r w:rsidRPr="00ED5949">
        <w:rPr>
          <w:rFonts w:ascii="Arial" w:hAnsi="Arial" w:cs="Arial"/>
          <w:spacing w:val="-7"/>
          <w:sz w:val="20"/>
          <w:szCs w:val="20"/>
        </w:rPr>
        <w:t xml:space="preserve"> </w:t>
      </w:r>
      <w:r w:rsidRPr="00ED5949">
        <w:rPr>
          <w:rFonts w:ascii="Arial" w:hAnsi="Arial" w:cs="Arial"/>
          <w:sz w:val="20"/>
          <w:szCs w:val="20"/>
        </w:rPr>
        <w:t>by</w:t>
      </w:r>
      <w:r w:rsidRPr="00ED5949">
        <w:rPr>
          <w:rFonts w:ascii="Arial" w:hAnsi="Arial" w:cs="Arial"/>
          <w:spacing w:val="-5"/>
          <w:sz w:val="20"/>
          <w:szCs w:val="20"/>
        </w:rPr>
        <w:t xml:space="preserve"> </w:t>
      </w:r>
      <w:r w:rsidR="001C1DB8">
        <w:rPr>
          <w:rFonts w:ascii="Arial" w:hAnsi="Arial" w:cs="Arial"/>
          <w:spacing w:val="-5"/>
          <w:sz w:val="20"/>
          <w:szCs w:val="20"/>
        </w:rPr>
        <w:t>notifying</w:t>
      </w:r>
      <w:r w:rsidRPr="00ED5949">
        <w:rPr>
          <w:rFonts w:ascii="Arial" w:hAnsi="Arial" w:cs="Arial"/>
          <w:spacing w:val="-5"/>
          <w:sz w:val="20"/>
          <w:szCs w:val="20"/>
        </w:rPr>
        <w:t xml:space="preserve"> </w:t>
      </w:r>
      <w:r w:rsidRPr="00ED5949">
        <w:rPr>
          <w:rFonts w:ascii="Arial" w:hAnsi="Arial" w:cs="Arial"/>
          <w:sz w:val="20"/>
          <w:szCs w:val="20"/>
        </w:rPr>
        <w:t>to</w:t>
      </w:r>
      <w:r w:rsidRPr="00ED5949">
        <w:rPr>
          <w:rFonts w:ascii="Arial" w:hAnsi="Arial" w:cs="Arial"/>
          <w:spacing w:val="-4"/>
          <w:sz w:val="20"/>
          <w:szCs w:val="20"/>
        </w:rPr>
        <w:t xml:space="preserve"> </w:t>
      </w:r>
      <w:r w:rsidR="004B26E2"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pacing w:val="-6"/>
          <w:sz w:val="20"/>
          <w:szCs w:val="20"/>
        </w:rPr>
        <w:t xml:space="preserve"> </w:t>
      </w:r>
      <w:r w:rsidRPr="00ED5949">
        <w:rPr>
          <w:rFonts w:ascii="Arial" w:hAnsi="Arial" w:cs="Arial"/>
          <w:sz w:val="20"/>
          <w:szCs w:val="20"/>
        </w:rPr>
        <w:t>and</w:t>
      </w:r>
      <w:r w:rsidRPr="00ED5949">
        <w:rPr>
          <w:rFonts w:ascii="Arial" w:hAnsi="Arial" w:cs="Arial"/>
          <w:spacing w:val="-6"/>
          <w:sz w:val="20"/>
          <w:szCs w:val="20"/>
        </w:rPr>
        <w:t xml:space="preserve"> </w:t>
      </w:r>
      <w:r w:rsidRPr="00ED5949">
        <w:rPr>
          <w:rFonts w:ascii="Arial" w:hAnsi="Arial" w:cs="Arial"/>
          <w:sz w:val="20"/>
          <w:szCs w:val="20"/>
        </w:rPr>
        <w:t>stating</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future</w:t>
      </w:r>
      <w:r w:rsidRPr="00ED5949">
        <w:rPr>
          <w:rFonts w:ascii="Arial" w:hAnsi="Arial" w:cs="Arial"/>
          <w:spacing w:val="-4"/>
          <w:sz w:val="20"/>
          <w:szCs w:val="20"/>
        </w:rPr>
        <w:t xml:space="preserve"> </w:t>
      </w:r>
      <w:r w:rsidRPr="00ED5949">
        <w:rPr>
          <w:rFonts w:ascii="Arial" w:hAnsi="Arial" w:cs="Arial"/>
          <w:sz w:val="20"/>
          <w:szCs w:val="20"/>
        </w:rPr>
        <w:t>date</w:t>
      </w:r>
      <w:r w:rsidRPr="00ED5949">
        <w:rPr>
          <w:rFonts w:ascii="Arial" w:hAnsi="Arial" w:cs="Arial"/>
          <w:spacing w:val="-5"/>
          <w:sz w:val="20"/>
          <w:szCs w:val="20"/>
        </w:rPr>
        <w:t xml:space="preserve"> </w:t>
      </w:r>
      <w:r w:rsidRPr="00ED5949">
        <w:rPr>
          <w:rFonts w:ascii="Arial" w:hAnsi="Arial" w:cs="Arial"/>
          <w:sz w:val="20"/>
          <w:szCs w:val="20"/>
        </w:rPr>
        <w:t>that</w:t>
      </w:r>
      <w:r w:rsidRPr="00ED5949">
        <w:rPr>
          <w:rFonts w:ascii="Arial" w:hAnsi="Arial" w:cs="Arial"/>
          <w:spacing w:val="-5"/>
          <w:sz w:val="20"/>
          <w:szCs w:val="20"/>
        </w:rPr>
        <w:t xml:space="preserve"> </w:t>
      </w:r>
      <w:r w:rsidRPr="00ED5949">
        <w:rPr>
          <w:rFonts w:ascii="Arial" w:hAnsi="Arial" w:cs="Arial"/>
          <w:b/>
          <w:sz w:val="20"/>
          <w:szCs w:val="20"/>
        </w:rPr>
        <w:t>You</w:t>
      </w:r>
      <w:r w:rsidRPr="00ED5949">
        <w:rPr>
          <w:rFonts w:ascii="Arial" w:hAnsi="Arial" w:cs="Arial"/>
          <w:spacing w:val="-6"/>
          <w:sz w:val="20"/>
          <w:szCs w:val="20"/>
        </w:rPr>
        <w:t xml:space="preserve"> </w:t>
      </w:r>
      <w:r w:rsidRPr="00ED5949">
        <w:rPr>
          <w:rFonts w:ascii="Arial" w:hAnsi="Arial" w:cs="Arial"/>
          <w:sz w:val="20"/>
          <w:szCs w:val="20"/>
        </w:rPr>
        <w:t>wish</w:t>
      </w:r>
      <w:r w:rsidRPr="00ED5949">
        <w:rPr>
          <w:rFonts w:ascii="Arial" w:hAnsi="Arial" w:cs="Arial"/>
          <w:spacing w:val="-6"/>
          <w:sz w:val="20"/>
          <w:szCs w:val="20"/>
        </w:rPr>
        <w:t xml:space="preserve"> </w:t>
      </w:r>
      <w:r w:rsidRPr="00ED5949">
        <w:rPr>
          <w:rFonts w:ascii="Arial" w:hAnsi="Arial" w:cs="Arial"/>
          <w:sz w:val="20"/>
          <w:szCs w:val="20"/>
        </w:rPr>
        <w:t xml:space="preserve">the cancellation </w:t>
      </w:r>
      <w:r w:rsidRPr="00ED5949">
        <w:rPr>
          <w:rFonts w:ascii="Arial" w:hAnsi="Arial" w:cs="Arial"/>
          <w:spacing w:val="-3"/>
          <w:sz w:val="20"/>
          <w:szCs w:val="20"/>
        </w:rPr>
        <w:t xml:space="preserve">to </w:t>
      </w:r>
      <w:r w:rsidRPr="00ED5949">
        <w:rPr>
          <w:rFonts w:ascii="Arial" w:hAnsi="Arial" w:cs="Arial"/>
          <w:sz w:val="20"/>
          <w:szCs w:val="20"/>
        </w:rPr>
        <w:t xml:space="preserve">be effective. </w:t>
      </w:r>
    </w:p>
    <w:p w14:paraId="30044B3E" w14:textId="77777777" w:rsidR="006917DB" w:rsidRPr="00034E2B" w:rsidRDefault="006917DB" w:rsidP="00034E2B">
      <w:pPr>
        <w:pStyle w:val="BodyText"/>
        <w:tabs>
          <w:tab w:val="left" w:pos="540"/>
        </w:tabs>
        <w:ind w:right="-10"/>
        <w:jc w:val="both"/>
        <w:rPr>
          <w:rFonts w:ascii="Arial" w:hAnsi="Arial"/>
          <w:spacing w:val="-5"/>
          <w:sz w:val="20"/>
        </w:rPr>
      </w:pPr>
    </w:p>
    <w:p w14:paraId="15CDACEC" w14:textId="15F4D082" w:rsidR="00B774F8" w:rsidRPr="00ED5949" w:rsidRDefault="00B774F8" w:rsidP="002D569B">
      <w:pPr>
        <w:pStyle w:val="BodyText"/>
        <w:tabs>
          <w:tab w:val="left" w:pos="540"/>
        </w:tabs>
        <w:ind w:right="-14"/>
        <w:jc w:val="both"/>
        <w:rPr>
          <w:rFonts w:ascii="Arial" w:hAnsi="Arial" w:cs="Arial"/>
          <w:sz w:val="20"/>
          <w:szCs w:val="20"/>
        </w:rPr>
      </w:pPr>
      <w:r w:rsidRPr="008712E6">
        <w:rPr>
          <w:rFonts w:ascii="Arial" w:hAnsi="Arial" w:cs="Arial"/>
          <w:b/>
          <w:spacing w:val="-5"/>
          <w:sz w:val="20"/>
          <w:szCs w:val="20"/>
        </w:rPr>
        <w:t>We</w:t>
      </w:r>
      <w:r w:rsidRPr="00ED5949">
        <w:rPr>
          <w:rFonts w:ascii="Arial" w:hAnsi="Arial" w:cs="Arial"/>
          <w:spacing w:val="-5"/>
          <w:sz w:val="20"/>
          <w:szCs w:val="20"/>
        </w:rPr>
        <w:t xml:space="preserve"> </w:t>
      </w:r>
      <w:r w:rsidRPr="00ED5949">
        <w:rPr>
          <w:rFonts w:ascii="Arial" w:hAnsi="Arial" w:cs="Arial"/>
          <w:sz w:val="20"/>
          <w:szCs w:val="20"/>
        </w:rPr>
        <w:t xml:space="preserve">may cancel this </w:t>
      </w:r>
      <w:r w:rsidR="002D569B" w:rsidRPr="002D569B">
        <w:rPr>
          <w:rFonts w:ascii="Arial" w:hAnsi="Arial" w:cs="Arial"/>
          <w:b/>
          <w:sz w:val="20"/>
          <w:szCs w:val="20"/>
        </w:rPr>
        <w:t>P</w:t>
      </w:r>
      <w:r w:rsidRPr="002D569B">
        <w:rPr>
          <w:rFonts w:ascii="Arial" w:hAnsi="Arial" w:cs="Arial"/>
          <w:b/>
          <w:sz w:val="20"/>
          <w:szCs w:val="20"/>
        </w:rPr>
        <w:t>olicy</w:t>
      </w:r>
      <w:r w:rsidRPr="00ED5949">
        <w:rPr>
          <w:rFonts w:ascii="Arial" w:hAnsi="Arial" w:cs="Arial"/>
          <w:sz w:val="20"/>
          <w:szCs w:val="20"/>
        </w:rPr>
        <w:t xml:space="preserve"> at any time within the </w:t>
      </w:r>
      <w:r w:rsidRPr="00ED5949">
        <w:rPr>
          <w:rFonts w:ascii="Arial" w:hAnsi="Arial" w:cs="Arial"/>
          <w:spacing w:val="-3"/>
          <w:sz w:val="20"/>
          <w:szCs w:val="20"/>
        </w:rPr>
        <w:t xml:space="preserve">first </w:t>
      </w:r>
      <w:r w:rsidRPr="00ED5949">
        <w:rPr>
          <w:rFonts w:ascii="Arial" w:hAnsi="Arial" w:cs="Arial"/>
          <w:sz w:val="20"/>
          <w:szCs w:val="20"/>
        </w:rPr>
        <w:t xml:space="preserve">sixty (60) days of the </w:t>
      </w:r>
      <w:r w:rsidR="002D569B" w:rsidRPr="002D569B">
        <w:rPr>
          <w:rFonts w:ascii="Arial" w:hAnsi="Arial" w:cs="Arial"/>
          <w:b/>
          <w:sz w:val="20"/>
          <w:szCs w:val="20"/>
        </w:rPr>
        <w:t>P</w:t>
      </w:r>
      <w:r w:rsidRPr="002D569B">
        <w:rPr>
          <w:rFonts w:ascii="Arial" w:hAnsi="Arial" w:cs="Arial"/>
          <w:b/>
          <w:sz w:val="20"/>
          <w:szCs w:val="20"/>
        </w:rPr>
        <w:t>olicy</w:t>
      </w:r>
      <w:r w:rsidRPr="00ED5949">
        <w:rPr>
          <w:rFonts w:ascii="Arial" w:hAnsi="Arial" w:cs="Arial"/>
          <w:sz w:val="20"/>
          <w:szCs w:val="20"/>
        </w:rPr>
        <w:t xml:space="preserve"> period.</w:t>
      </w:r>
      <w:r w:rsidR="004B26E2">
        <w:rPr>
          <w:rFonts w:ascii="Arial" w:hAnsi="Arial" w:cs="Arial"/>
          <w:spacing w:val="-10"/>
          <w:sz w:val="20"/>
          <w:szCs w:val="20"/>
        </w:rPr>
        <w:t xml:space="preserve"> </w:t>
      </w:r>
      <w:r w:rsidRPr="00ED5949">
        <w:rPr>
          <w:rFonts w:ascii="Arial" w:hAnsi="Arial" w:cs="Arial"/>
          <w:spacing w:val="-10"/>
          <w:sz w:val="20"/>
          <w:szCs w:val="20"/>
        </w:rPr>
        <w:t>To</w:t>
      </w:r>
      <w:r w:rsidRPr="00ED5949">
        <w:rPr>
          <w:rFonts w:ascii="Arial" w:hAnsi="Arial" w:cs="Arial"/>
          <w:spacing w:val="-8"/>
          <w:sz w:val="20"/>
          <w:szCs w:val="20"/>
        </w:rPr>
        <w:t xml:space="preserve"> </w:t>
      </w:r>
      <w:r w:rsidRPr="00ED5949">
        <w:rPr>
          <w:rFonts w:ascii="Arial" w:hAnsi="Arial" w:cs="Arial"/>
          <w:sz w:val="20"/>
          <w:szCs w:val="20"/>
        </w:rPr>
        <w:t>cancel</w:t>
      </w:r>
      <w:r w:rsidRPr="00ED5949">
        <w:rPr>
          <w:rFonts w:ascii="Arial" w:hAnsi="Arial" w:cs="Arial"/>
          <w:spacing w:val="-8"/>
          <w:sz w:val="20"/>
          <w:szCs w:val="20"/>
        </w:rPr>
        <w:t xml:space="preserve"> </w:t>
      </w:r>
      <w:r w:rsidRPr="00ED5949">
        <w:rPr>
          <w:rFonts w:ascii="Arial" w:hAnsi="Arial" w:cs="Arial"/>
          <w:sz w:val="20"/>
          <w:szCs w:val="20"/>
        </w:rPr>
        <w:t>this</w:t>
      </w:r>
      <w:r w:rsidRPr="00ED5949">
        <w:rPr>
          <w:rFonts w:ascii="Arial" w:hAnsi="Arial" w:cs="Arial"/>
          <w:spacing w:val="-9"/>
          <w:sz w:val="20"/>
          <w:szCs w:val="20"/>
        </w:rPr>
        <w:t xml:space="preserve"> </w:t>
      </w:r>
      <w:r w:rsidR="002D569B" w:rsidRPr="002D569B">
        <w:rPr>
          <w:rFonts w:ascii="Arial" w:hAnsi="Arial" w:cs="Arial"/>
          <w:b/>
          <w:spacing w:val="-9"/>
          <w:sz w:val="20"/>
          <w:szCs w:val="20"/>
        </w:rPr>
        <w:t>P</w:t>
      </w:r>
      <w:r w:rsidRPr="002D569B">
        <w:rPr>
          <w:rFonts w:ascii="Arial" w:hAnsi="Arial" w:cs="Arial"/>
          <w:b/>
          <w:spacing w:val="-3"/>
          <w:sz w:val="20"/>
          <w:szCs w:val="20"/>
        </w:rPr>
        <w:t>olicy</w:t>
      </w:r>
      <w:r w:rsidRPr="00ED5949">
        <w:rPr>
          <w:rFonts w:ascii="Arial" w:hAnsi="Arial" w:cs="Arial"/>
          <w:spacing w:val="-3"/>
          <w:sz w:val="20"/>
          <w:szCs w:val="20"/>
        </w:rPr>
        <w:t>,</w:t>
      </w:r>
      <w:r w:rsidRPr="00ED5949">
        <w:rPr>
          <w:rFonts w:ascii="Arial" w:hAnsi="Arial" w:cs="Arial"/>
          <w:spacing w:val="-8"/>
          <w:sz w:val="20"/>
          <w:szCs w:val="20"/>
        </w:rPr>
        <w:t xml:space="preserve"> </w:t>
      </w:r>
      <w:proofErr w:type="gramStart"/>
      <w:r w:rsidR="004B26E2"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pacing w:val="-8"/>
          <w:sz w:val="20"/>
          <w:szCs w:val="20"/>
        </w:rPr>
        <w:t xml:space="preserve"> </w:t>
      </w:r>
      <w:r w:rsidRPr="00ED5949">
        <w:rPr>
          <w:rFonts w:ascii="Arial" w:hAnsi="Arial" w:cs="Arial"/>
          <w:sz w:val="20"/>
          <w:szCs w:val="20"/>
        </w:rPr>
        <w:t>will</w:t>
      </w:r>
      <w:r w:rsidRPr="00ED5949">
        <w:rPr>
          <w:rFonts w:ascii="Arial" w:hAnsi="Arial" w:cs="Arial"/>
          <w:spacing w:val="-9"/>
          <w:sz w:val="20"/>
          <w:szCs w:val="20"/>
        </w:rPr>
        <w:t xml:space="preserve"> </w:t>
      </w:r>
      <w:r w:rsidRPr="00ED5949">
        <w:rPr>
          <w:rFonts w:ascii="Arial" w:hAnsi="Arial" w:cs="Arial"/>
          <w:sz w:val="20"/>
          <w:szCs w:val="20"/>
        </w:rPr>
        <w:t>mail</w:t>
      </w:r>
      <w:r w:rsidRPr="00ED5949">
        <w:rPr>
          <w:rFonts w:ascii="Arial" w:hAnsi="Arial" w:cs="Arial"/>
          <w:spacing w:val="-7"/>
          <w:sz w:val="20"/>
          <w:szCs w:val="20"/>
        </w:rPr>
        <w:t xml:space="preserve"> </w:t>
      </w:r>
      <w:r w:rsidRPr="00ED5949">
        <w:rPr>
          <w:rFonts w:ascii="Arial" w:hAnsi="Arial" w:cs="Arial"/>
          <w:sz w:val="20"/>
          <w:szCs w:val="20"/>
        </w:rPr>
        <w:t>a</w:t>
      </w:r>
      <w:r w:rsidRPr="00ED5949">
        <w:rPr>
          <w:rFonts w:ascii="Arial" w:hAnsi="Arial" w:cs="Arial"/>
          <w:spacing w:val="-8"/>
          <w:sz w:val="20"/>
          <w:szCs w:val="20"/>
        </w:rPr>
        <w:t xml:space="preserve"> </w:t>
      </w:r>
      <w:r w:rsidRPr="00ED5949">
        <w:rPr>
          <w:rFonts w:ascii="Arial" w:hAnsi="Arial" w:cs="Arial"/>
          <w:sz w:val="20"/>
          <w:szCs w:val="20"/>
        </w:rPr>
        <w:t>notice</w:t>
      </w:r>
      <w:r w:rsidRPr="00ED5949">
        <w:rPr>
          <w:rFonts w:ascii="Arial" w:hAnsi="Arial" w:cs="Arial"/>
          <w:spacing w:val="-11"/>
          <w:sz w:val="20"/>
          <w:szCs w:val="20"/>
        </w:rPr>
        <w:t xml:space="preserve"> </w:t>
      </w:r>
      <w:r w:rsidRPr="00ED5949">
        <w:rPr>
          <w:rFonts w:ascii="Arial" w:hAnsi="Arial" w:cs="Arial"/>
          <w:sz w:val="20"/>
          <w:szCs w:val="20"/>
        </w:rPr>
        <w:t>of</w:t>
      </w:r>
      <w:r w:rsidRPr="00ED5949">
        <w:rPr>
          <w:rFonts w:ascii="Arial" w:hAnsi="Arial" w:cs="Arial"/>
          <w:spacing w:val="-6"/>
          <w:sz w:val="20"/>
          <w:szCs w:val="20"/>
        </w:rPr>
        <w:t xml:space="preserve"> </w:t>
      </w:r>
      <w:r w:rsidRPr="00ED5949">
        <w:rPr>
          <w:rFonts w:ascii="Arial" w:hAnsi="Arial" w:cs="Arial"/>
          <w:sz w:val="20"/>
          <w:szCs w:val="20"/>
        </w:rPr>
        <w:t>cancellation</w:t>
      </w:r>
      <w:r w:rsidR="000D029D" w:rsidRPr="00034E2B">
        <w:rPr>
          <w:rFonts w:ascii="Arial" w:hAnsi="Arial"/>
          <w:sz w:val="20"/>
        </w:rPr>
        <w:t xml:space="preserve"> </w:t>
      </w:r>
      <w:r w:rsidR="000D029D">
        <w:rPr>
          <w:rFonts w:ascii="Arial" w:hAnsi="Arial" w:cs="Arial"/>
          <w:sz w:val="20"/>
          <w:szCs w:val="20"/>
        </w:rPr>
        <w:t>stating the reason for the cancellation and the effective date of the cancellation,</w:t>
      </w:r>
      <w:r w:rsidRPr="00ED5949">
        <w:rPr>
          <w:rFonts w:ascii="Arial" w:hAnsi="Arial" w:cs="Arial"/>
          <w:spacing w:val="-7"/>
          <w:sz w:val="20"/>
          <w:szCs w:val="20"/>
        </w:rPr>
        <w:t xml:space="preserve"> </w:t>
      </w:r>
      <w:r w:rsidRPr="00ED5949">
        <w:rPr>
          <w:rFonts w:ascii="Arial" w:hAnsi="Arial" w:cs="Arial"/>
          <w:sz w:val="20"/>
          <w:szCs w:val="20"/>
        </w:rPr>
        <w:t>to</w:t>
      </w:r>
      <w:r w:rsidRPr="00ED5949">
        <w:rPr>
          <w:rFonts w:ascii="Arial" w:hAnsi="Arial" w:cs="Arial"/>
          <w:spacing w:val="-8"/>
          <w:sz w:val="20"/>
          <w:szCs w:val="20"/>
        </w:rPr>
        <w:t xml:space="preserve"> </w:t>
      </w:r>
      <w:r w:rsidRPr="00ED5949">
        <w:rPr>
          <w:rFonts w:ascii="Arial" w:hAnsi="Arial" w:cs="Arial"/>
          <w:sz w:val="20"/>
          <w:szCs w:val="20"/>
        </w:rPr>
        <w:t>the</w:t>
      </w:r>
      <w:r w:rsidRPr="00ED5949">
        <w:rPr>
          <w:rFonts w:ascii="Arial" w:hAnsi="Arial" w:cs="Arial"/>
          <w:spacing w:val="-5"/>
          <w:sz w:val="20"/>
          <w:szCs w:val="20"/>
        </w:rPr>
        <w:t xml:space="preserve"> </w:t>
      </w:r>
      <w:r w:rsidRPr="00ED5949">
        <w:rPr>
          <w:rFonts w:ascii="Arial" w:hAnsi="Arial" w:cs="Arial"/>
          <w:sz w:val="20"/>
          <w:szCs w:val="20"/>
        </w:rPr>
        <w:t>named</w:t>
      </w:r>
      <w:r w:rsidRPr="00ED5949">
        <w:rPr>
          <w:rFonts w:ascii="Arial" w:hAnsi="Arial" w:cs="Arial"/>
          <w:spacing w:val="-8"/>
          <w:sz w:val="20"/>
          <w:szCs w:val="20"/>
        </w:rPr>
        <w:t xml:space="preserve"> </w:t>
      </w:r>
      <w:r w:rsidRPr="00ED5949">
        <w:rPr>
          <w:rFonts w:ascii="Arial" w:hAnsi="Arial" w:cs="Arial"/>
          <w:sz w:val="20"/>
          <w:szCs w:val="20"/>
        </w:rPr>
        <w:t>insured</w:t>
      </w:r>
      <w:r w:rsidRPr="00ED5949">
        <w:rPr>
          <w:rFonts w:ascii="Arial" w:hAnsi="Arial" w:cs="Arial"/>
          <w:spacing w:val="-8"/>
          <w:sz w:val="20"/>
          <w:szCs w:val="20"/>
        </w:rPr>
        <w:t xml:space="preserve"> </w:t>
      </w:r>
      <w:r w:rsidRPr="00ED5949">
        <w:rPr>
          <w:rFonts w:ascii="Arial" w:hAnsi="Arial" w:cs="Arial"/>
          <w:sz w:val="20"/>
          <w:szCs w:val="20"/>
        </w:rPr>
        <w:t>shown</w:t>
      </w:r>
      <w:r w:rsidRPr="00ED5949">
        <w:rPr>
          <w:rFonts w:ascii="Arial" w:hAnsi="Arial" w:cs="Arial"/>
          <w:spacing w:val="-9"/>
          <w:sz w:val="20"/>
          <w:szCs w:val="20"/>
        </w:rPr>
        <w:t xml:space="preserve"> </w:t>
      </w:r>
      <w:r w:rsidRPr="00ED5949">
        <w:rPr>
          <w:rFonts w:ascii="Arial" w:hAnsi="Arial" w:cs="Arial"/>
          <w:sz w:val="20"/>
          <w:szCs w:val="20"/>
        </w:rPr>
        <w:t>on</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8"/>
          <w:sz w:val="20"/>
          <w:szCs w:val="20"/>
        </w:rPr>
        <w:t xml:space="preserve"> </w:t>
      </w:r>
      <w:r w:rsidRPr="00ED5949">
        <w:rPr>
          <w:rFonts w:ascii="Arial" w:hAnsi="Arial" w:cs="Arial"/>
          <w:sz w:val="20"/>
          <w:szCs w:val="20"/>
        </w:rPr>
        <w:t>Declarations Page</w:t>
      </w:r>
      <w:r w:rsidRPr="00ED5949">
        <w:rPr>
          <w:rFonts w:ascii="Arial" w:hAnsi="Arial" w:cs="Arial"/>
          <w:spacing w:val="-9"/>
          <w:sz w:val="20"/>
          <w:szCs w:val="20"/>
        </w:rPr>
        <w:t xml:space="preserve"> </w:t>
      </w:r>
      <w:r w:rsidRPr="00ED5949">
        <w:rPr>
          <w:rFonts w:ascii="Arial" w:hAnsi="Arial" w:cs="Arial"/>
          <w:sz w:val="20"/>
          <w:szCs w:val="20"/>
        </w:rPr>
        <w:t>at</w:t>
      </w:r>
      <w:r w:rsidRPr="00ED5949">
        <w:rPr>
          <w:rFonts w:ascii="Arial" w:hAnsi="Arial" w:cs="Arial"/>
          <w:spacing w:val="-8"/>
          <w:sz w:val="20"/>
          <w:szCs w:val="20"/>
        </w:rPr>
        <w:t xml:space="preserve"> </w:t>
      </w:r>
      <w:r w:rsidRPr="00ED5949">
        <w:rPr>
          <w:rFonts w:ascii="Arial" w:hAnsi="Arial" w:cs="Arial"/>
          <w:sz w:val="20"/>
          <w:szCs w:val="20"/>
        </w:rPr>
        <w:t xml:space="preserve">the last known address shown in </w:t>
      </w:r>
      <w:r w:rsidR="004B26E2"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records. If </w:t>
      </w:r>
      <w:r w:rsidR="004B26E2"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cancel this </w:t>
      </w:r>
      <w:r w:rsidR="002D569B" w:rsidRPr="002D569B">
        <w:rPr>
          <w:rFonts w:ascii="Arial" w:hAnsi="Arial" w:cs="Arial"/>
          <w:b/>
          <w:sz w:val="20"/>
          <w:szCs w:val="20"/>
        </w:rPr>
        <w:t>P</w:t>
      </w:r>
      <w:r w:rsidRPr="002D569B">
        <w:rPr>
          <w:rFonts w:ascii="Arial" w:hAnsi="Arial" w:cs="Arial"/>
          <w:b/>
          <w:sz w:val="20"/>
          <w:szCs w:val="20"/>
        </w:rPr>
        <w:t>olicy</w:t>
      </w:r>
      <w:r w:rsidRPr="00ED5949">
        <w:rPr>
          <w:rFonts w:ascii="Arial" w:hAnsi="Arial" w:cs="Arial"/>
          <w:sz w:val="20"/>
          <w:szCs w:val="20"/>
        </w:rPr>
        <w:t xml:space="preserve"> within the </w:t>
      </w:r>
      <w:r w:rsidRPr="00ED5949">
        <w:rPr>
          <w:rFonts w:ascii="Arial" w:hAnsi="Arial" w:cs="Arial"/>
          <w:spacing w:val="-3"/>
          <w:sz w:val="20"/>
          <w:szCs w:val="20"/>
        </w:rPr>
        <w:t xml:space="preserve">first </w:t>
      </w:r>
      <w:r w:rsidRPr="00ED5949">
        <w:rPr>
          <w:rFonts w:ascii="Arial" w:hAnsi="Arial" w:cs="Arial"/>
          <w:sz w:val="20"/>
          <w:szCs w:val="20"/>
        </w:rPr>
        <w:t>sixty (60) days after the effective</w:t>
      </w:r>
      <w:r w:rsidRPr="00ED5949">
        <w:rPr>
          <w:rFonts w:ascii="Arial" w:hAnsi="Arial" w:cs="Arial"/>
          <w:spacing w:val="-8"/>
          <w:sz w:val="20"/>
          <w:szCs w:val="20"/>
        </w:rPr>
        <w:t xml:space="preserve"> </w:t>
      </w:r>
      <w:r w:rsidRPr="00ED5949">
        <w:rPr>
          <w:rFonts w:ascii="Arial" w:hAnsi="Arial" w:cs="Arial"/>
          <w:sz w:val="20"/>
          <w:szCs w:val="20"/>
        </w:rPr>
        <w:t>date,</w:t>
      </w:r>
      <w:r w:rsidRPr="00ED5949">
        <w:rPr>
          <w:rFonts w:ascii="Arial" w:hAnsi="Arial" w:cs="Arial"/>
          <w:spacing w:val="-6"/>
          <w:sz w:val="20"/>
          <w:szCs w:val="20"/>
        </w:rPr>
        <w:t xml:space="preserve"> </w:t>
      </w:r>
      <w:r w:rsidRPr="00ED5949">
        <w:rPr>
          <w:rFonts w:ascii="Arial" w:hAnsi="Arial" w:cs="Arial"/>
          <w:sz w:val="20"/>
          <w:szCs w:val="20"/>
        </w:rPr>
        <w:t>notice</w:t>
      </w:r>
      <w:r w:rsidRPr="00ED5949">
        <w:rPr>
          <w:rFonts w:ascii="Arial" w:hAnsi="Arial" w:cs="Arial"/>
          <w:spacing w:val="-7"/>
          <w:sz w:val="20"/>
          <w:szCs w:val="20"/>
        </w:rPr>
        <w:t xml:space="preserve"> </w:t>
      </w:r>
      <w:r w:rsidRPr="00ED5949">
        <w:rPr>
          <w:rFonts w:ascii="Arial" w:hAnsi="Arial" w:cs="Arial"/>
          <w:sz w:val="20"/>
          <w:szCs w:val="20"/>
        </w:rPr>
        <w:t>of</w:t>
      </w:r>
      <w:r w:rsidRPr="00ED5949">
        <w:rPr>
          <w:rFonts w:ascii="Arial" w:hAnsi="Arial" w:cs="Arial"/>
          <w:spacing w:val="-7"/>
          <w:sz w:val="20"/>
          <w:szCs w:val="20"/>
        </w:rPr>
        <w:t xml:space="preserve"> </w:t>
      </w:r>
      <w:r w:rsidRPr="00ED5949">
        <w:rPr>
          <w:rFonts w:ascii="Arial" w:hAnsi="Arial" w:cs="Arial"/>
          <w:sz w:val="20"/>
          <w:szCs w:val="20"/>
        </w:rPr>
        <w:t>cancellation</w:t>
      </w:r>
      <w:r w:rsidRPr="00ED5949">
        <w:rPr>
          <w:rFonts w:ascii="Arial" w:hAnsi="Arial" w:cs="Arial"/>
          <w:spacing w:val="-10"/>
          <w:sz w:val="20"/>
          <w:szCs w:val="20"/>
        </w:rPr>
        <w:t xml:space="preserve"> </w:t>
      </w:r>
      <w:r w:rsidRPr="00ED5949">
        <w:rPr>
          <w:rFonts w:ascii="Arial" w:hAnsi="Arial" w:cs="Arial"/>
          <w:sz w:val="20"/>
          <w:szCs w:val="20"/>
        </w:rPr>
        <w:t>will</w:t>
      </w:r>
      <w:r w:rsidRPr="00ED5949">
        <w:rPr>
          <w:rFonts w:ascii="Arial" w:hAnsi="Arial" w:cs="Arial"/>
          <w:spacing w:val="-6"/>
          <w:sz w:val="20"/>
          <w:szCs w:val="20"/>
        </w:rPr>
        <w:t xml:space="preserve"> </w:t>
      </w:r>
      <w:r w:rsidRPr="00ED5949">
        <w:rPr>
          <w:rFonts w:ascii="Arial" w:hAnsi="Arial" w:cs="Arial"/>
          <w:sz w:val="20"/>
          <w:szCs w:val="20"/>
        </w:rPr>
        <w:t>be</w:t>
      </w:r>
      <w:r w:rsidRPr="00ED5949">
        <w:rPr>
          <w:rFonts w:ascii="Arial" w:hAnsi="Arial" w:cs="Arial"/>
          <w:spacing w:val="-8"/>
          <w:sz w:val="20"/>
          <w:szCs w:val="20"/>
        </w:rPr>
        <w:t xml:space="preserve"> </w:t>
      </w:r>
      <w:r w:rsidRPr="00ED5949">
        <w:rPr>
          <w:rFonts w:ascii="Arial" w:hAnsi="Arial" w:cs="Arial"/>
          <w:sz w:val="20"/>
          <w:szCs w:val="20"/>
        </w:rPr>
        <w:t>mailed</w:t>
      </w:r>
      <w:r w:rsidRPr="00ED5949">
        <w:rPr>
          <w:rFonts w:ascii="Arial" w:hAnsi="Arial" w:cs="Arial"/>
          <w:spacing w:val="-6"/>
          <w:sz w:val="20"/>
          <w:szCs w:val="20"/>
        </w:rPr>
        <w:t xml:space="preserve"> </w:t>
      </w:r>
      <w:r w:rsidRPr="00ED5949">
        <w:rPr>
          <w:rFonts w:ascii="Arial" w:hAnsi="Arial" w:cs="Arial"/>
          <w:sz w:val="20"/>
          <w:szCs w:val="20"/>
        </w:rPr>
        <w:t>at</w:t>
      </w:r>
      <w:r w:rsidRPr="00ED5949">
        <w:rPr>
          <w:rFonts w:ascii="Arial" w:hAnsi="Arial" w:cs="Arial"/>
          <w:spacing w:val="-8"/>
          <w:sz w:val="20"/>
          <w:szCs w:val="20"/>
        </w:rPr>
        <w:t xml:space="preserve"> </w:t>
      </w:r>
      <w:r w:rsidRPr="00ED5949">
        <w:rPr>
          <w:rFonts w:ascii="Arial" w:hAnsi="Arial" w:cs="Arial"/>
          <w:sz w:val="20"/>
          <w:szCs w:val="20"/>
        </w:rPr>
        <w:t>least</w:t>
      </w:r>
      <w:r w:rsidRPr="00ED5949">
        <w:rPr>
          <w:rFonts w:ascii="Arial" w:hAnsi="Arial" w:cs="Arial"/>
          <w:spacing w:val="-8"/>
          <w:sz w:val="20"/>
          <w:szCs w:val="20"/>
        </w:rPr>
        <w:t xml:space="preserve"> </w:t>
      </w:r>
      <w:r w:rsidRPr="00ED5949">
        <w:rPr>
          <w:rFonts w:ascii="Arial" w:hAnsi="Arial" w:cs="Arial"/>
          <w:sz w:val="20"/>
          <w:szCs w:val="20"/>
        </w:rPr>
        <w:t>thirty</w:t>
      </w:r>
      <w:r w:rsidRPr="00ED5949">
        <w:rPr>
          <w:rFonts w:ascii="Arial" w:hAnsi="Arial" w:cs="Arial"/>
          <w:spacing w:val="-7"/>
          <w:sz w:val="20"/>
          <w:szCs w:val="20"/>
        </w:rPr>
        <w:t xml:space="preserve"> </w:t>
      </w:r>
      <w:r w:rsidRPr="00ED5949">
        <w:rPr>
          <w:rFonts w:ascii="Arial" w:hAnsi="Arial" w:cs="Arial"/>
          <w:sz w:val="20"/>
          <w:szCs w:val="20"/>
        </w:rPr>
        <w:t>(30)</w:t>
      </w:r>
      <w:r w:rsidRPr="00ED5949">
        <w:rPr>
          <w:rFonts w:ascii="Arial" w:hAnsi="Arial" w:cs="Arial"/>
          <w:spacing w:val="-6"/>
          <w:sz w:val="20"/>
          <w:szCs w:val="20"/>
        </w:rPr>
        <w:t xml:space="preserve"> </w:t>
      </w:r>
      <w:r w:rsidRPr="00ED5949">
        <w:rPr>
          <w:rFonts w:ascii="Arial" w:hAnsi="Arial" w:cs="Arial"/>
          <w:sz w:val="20"/>
          <w:szCs w:val="20"/>
        </w:rPr>
        <w:t>days,</w:t>
      </w:r>
      <w:r w:rsidRPr="00ED5949">
        <w:rPr>
          <w:rFonts w:ascii="Arial" w:hAnsi="Arial" w:cs="Arial"/>
          <w:spacing w:val="-9"/>
          <w:sz w:val="20"/>
          <w:szCs w:val="20"/>
        </w:rPr>
        <w:t xml:space="preserve"> </w:t>
      </w:r>
      <w:r w:rsidRPr="00ED5949">
        <w:rPr>
          <w:rFonts w:ascii="Arial" w:hAnsi="Arial" w:cs="Arial"/>
          <w:sz w:val="20"/>
          <w:szCs w:val="20"/>
        </w:rPr>
        <w:t>or</w:t>
      </w:r>
      <w:r w:rsidRPr="00ED5949">
        <w:rPr>
          <w:rFonts w:ascii="Arial" w:hAnsi="Arial" w:cs="Arial"/>
          <w:spacing w:val="-6"/>
          <w:sz w:val="20"/>
          <w:szCs w:val="20"/>
        </w:rPr>
        <w:t xml:space="preserve"> </w:t>
      </w:r>
      <w:r w:rsidRPr="00ED5949">
        <w:rPr>
          <w:rFonts w:ascii="Arial" w:hAnsi="Arial" w:cs="Arial"/>
          <w:sz w:val="20"/>
          <w:szCs w:val="20"/>
        </w:rPr>
        <w:t>as</w:t>
      </w:r>
      <w:r w:rsidRPr="00ED5949">
        <w:rPr>
          <w:rFonts w:ascii="Arial" w:hAnsi="Arial" w:cs="Arial"/>
          <w:spacing w:val="-9"/>
          <w:sz w:val="20"/>
          <w:szCs w:val="20"/>
        </w:rPr>
        <w:t xml:space="preserve"> </w:t>
      </w:r>
      <w:r w:rsidRPr="00ED5949">
        <w:rPr>
          <w:rFonts w:ascii="Arial" w:hAnsi="Arial" w:cs="Arial"/>
          <w:sz w:val="20"/>
          <w:szCs w:val="20"/>
        </w:rPr>
        <w:t>applicable</w:t>
      </w:r>
      <w:r w:rsidRPr="00ED5949">
        <w:rPr>
          <w:rFonts w:ascii="Arial" w:hAnsi="Arial" w:cs="Arial"/>
          <w:spacing w:val="-5"/>
          <w:sz w:val="20"/>
          <w:szCs w:val="20"/>
        </w:rPr>
        <w:t xml:space="preserve"> </w:t>
      </w:r>
      <w:r w:rsidRPr="00ED5949">
        <w:rPr>
          <w:rFonts w:ascii="Arial" w:hAnsi="Arial" w:cs="Arial"/>
          <w:sz w:val="20"/>
          <w:szCs w:val="20"/>
        </w:rPr>
        <w:t>by</w:t>
      </w:r>
      <w:r w:rsidRPr="00ED5949">
        <w:rPr>
          <w:rFonts w:ascii="Arial" w:hAnsi="Arial" w:cs="Arial"/>
          <w:spacing w:val="-8"/>
          <w:sz w:val="20"/>
          <w:szCs w:val="20"/>
        </w:rPr>
        <w:t xml:space="preserve"> </w:t>
      </w:r>
      <w:r w:rsidRPr="00ED5949">
        <w:rPr>
          <w:rFonts w:ascii="Arial" w:hAnsi="Arial" w:cs="Arial"/>
          <w:spacing w:val="-3"/>
          <w:sz w:val="20"/>
          <w:szCs w:val="20"/>
        </w:rPr>
        <w:t>state</w:t>
      </w:r>
      <w:r w:rsidRPr="00ED5949">
        <w:rPr>
          <w:rFonts w:ascii="Arial" w:hAnsi="Arial" w:cs="Arial"/>
          <w:spacing w:val="-6"/>
          <w:sz w:val="20"/>
          <w:szCs w:val="20"/>
        </w:rPr>
        <w:t xml:space="preserve"> law, </w:t>
      </w:r>
      <w:r w:rsidRPr="00ED5949">
        <w:rPr>
          <w:rFonts w:ascii="Arial" w:hAnsi="Arial" w:cs="Arial"/>
          <w:spacing w:val="-3"/>
          <w:sz w:val="20"/>
          <w:szCs w:val="20"/>
        </w:rPr>
        <w:t xml:space="preserve">before </w:t>
      </w:r>
      <w:r w:rsidRPr="00ED5949">
        <w:rPr>
          <w:rFonts w:ascii="Arial" w:hAnsi="Arial" w:cs="Arial"/>
          <w:sz w:val="20"/>
          <w:szCs w:val="20"/>
        </w:rPr>
        <w:t xml:space="preserve">the effective </w:t>
      </w:r>
      <w:r w:rsidRPr="00ED5949">
        <w:rPr>
          <w:rFonts w:ascii="Arial" w:hAnsi="Arial" w:cs="Arial"/>
          <w:spacing w:val="-3"/>
          <w:sz w:val="20"/>
          <w:szCs w:val="20"/>
        </w:rPr>
        <w:t xml:space="preserve">date </w:t>
      </w:r>
      <w:r w:rsidRPr="00ED5949">
        <w:rPr>
          <w:rFonts w:ascii="Arial" w:hAnsi="Arial" w:cs="Arial"/>
          <w:sz w:val="20"/>
          <w:szCs w:val="20"/>
        </w:rPr>
        <w:t>of the</w:t>
      </w:r>
      <w:r w:rsidRPr="00ED5949">
        <w:rPr>
          <w:rFonts w:ascii="Arial" w:hAnsi="Arial" w:cs="Arial"/>
          <w:spacing w:val="-1"/>
          <w:sz w:val="20"/>
          <w:szCs w:val="20"/>
        </w:rPr>
        <w:t xml:space="preserve"> </w:t>
      </w:r>
      <w:r w:rsidRPr="00ED5949">
        <w:rPr>
          <w:rFonts w:ascii="Arial" w:hAnsi="Arial" w:cs="Arial"/>
          <w:sz w:val="20"/>
          <w:szCs w:val="20"/>
        </w:rPr>
        <w:t>cancellation.</w:t>
      </w:r>
    </w:p>
    <w:p w14:paraId="6A85EB65" w14:textId="77777777" w:rsidR="00B774F8" w:rsidRPr="00ED5949" w:rsidRDefault="00B774F8" w:rsidP="002D569B">
      <w:pPr>
        <w:pStyle w:val="BodyText"/>
        <w:tabs>
          <w:tab w:val="left" w:pos="540"/>
        </w:tabs>
        <w:ind w:right="-14"/>
        <w:jc w:val="both"/>
        <w:rPr>
          <w:rFonts w:ascii="Arial" w:hAnsi="Arial" w:cs="Arial"/>
          <w:sz w:val="20"/>
          <w:szCs w:val="20"/>
        </w:rPr>
      </w:pPr>
      <w:r w:rsidRPr="00ED5949">
        <w:rPr>
          <w:rFonts w:ascii="Arial" w:hAnsi="Arial" w:cs="Arial"/>
          <w:sz w:val="20"/>
          <w:szCs w:val="20"/>
        </w:rPr>
        <w:t>After</w:t>
      </w:r>
      <w:r w:rsidRPr="00ED5949">
        <w:rPr>
          <w:rFonts w:ascii="Arial" w:hAnsi="Arial" w:cs="Arial"/>
          <w:spacing w:val="-6"/>
          <w:sz w:val="20"/>
          <w:szCs w:val="20"/>
        </w:rPr>
        <w:t xml:space="preserve"> </w:t>
      </w:r>
      <w:r w:rsidRPr="00ED5949">
        <w:rPr>
          <w:rFonts w:ascii="Arial" w:hAnsi="Arial" w:cs="Arial"/>
          <w:sz w:val="20"/>
          <w:szCs w:val="20"/>
        </w:rPr>
        <w:t>this</w:t>
      </w:r>
      <w:r w:rsidRPr="00ED5949">
        <w:rPr>
          <w:rFonts w:ascii="Arial" w:hAnsi="Arial" w:cs="Arial"/>
          <w:spacing w:val="-7"/>
          <w:sz w:val="20"/>
          <w:szCs w:val="20"/>
        </w:rPr>
        <w:t xml:space="preserve"> </w:t>
      </w:r>
      <w:r w:rsidR="002D569B" w:rsidRPr="002D569B">
        <w:rPr>
          <w:rFonts w:ascii="Arial" w:hAnsi="Arial" w:cs="Arial"/>
          <w:b/>
          <w:spacing w:val="-7"/>
          <w:sz w:val="20"/>
          <w:szCs w:val="20"/>
        </w:rPr>
        <w:t>P</w:t>
      </w:r>
      <w:r w:rsidRPr="002D569B">
        <w:rPr>
          <w:rFonts w:ascii="Arial" w:hAnsi="Arial" w:cs="Arial"/>
          <w:b/>
          <w:sz w:val="20"/>
          <w:szCs w:val="20"/>
        </w:rPr>
        <w:t>olicy</w:t>
      </w:r>
      <w:r w:rsidRPr="00ED5949">
        <w:rPr>
          <w:rFonts w:ascii="Arial" w:hAnsi="Arial" w:cs="Arial"/>
          <w:spacing w:val="-7"/>
          <w:sz w:val="20"/>
          <w:szCs w:val="20"/>
        </w:rPr>
        <w:t xml:space="preserve"> </w:t>
      </w:r>
      <w:r w:rsidRPr="00ED5949">
        <w:rPr>
          <w:rFonts w:ascii="Arial" w:hAnsi="Arial" w:cs="Arial"/>
          <w:sz w:val="20"/>
          <w:szCs w:val="20"/>
        </w:rPr>
        <w:t>has</w:t>
      </w:r>
      <w:r w:rsidRPr="00ED5949">
        <w:rPr>
          <w:rFonts w:ascii="Arial" w:hAnsi="Arial" w:cs="Arial"/>
          <w:spacing w:val="-7"/>
          <w:sz w:val="20"/>
          <w:szCs w:val="20"/>
        </w:rPr>
        <w:t xml:space="preserve"> </w:t>
      </w:r>
      <w:r w:rsidRPr="00ED5949">
        <w:rPr>
          <w:rFonts w:ascii="Arial" w:hAnsi="Arial" w:cs="Arial"/>
          <w:sz w:val="20"/>
          <w:szCs w:val="20"/>
        </w:rPr>
        <w:t>been</w:t>
      </w:r>
      <w:r w:rsidRPr="00ED5949">
        <w:rPr>
          <w:rFonts w:ascii="Arial" w:hAnsi="Arial" w:cs="Arial"/>
          <w:spacing w:val="-6"/>
          <w:sz w:val="20"/>
          <w:szCs w:val="20"/>
        </w:rPr>
        <w:t xml:space="preserve"> </w:t>
      </w:r>
      <w:r w:rsidRPr="00ED5949">
        <w:rPr>
          <w:rFonts w:ascii="Arial" w:hAnsi="Arial" w:cs="Arial"/>
          <w:sz w:val="20"/>
          <w:szCs w:val="20"/>
        </w:rPr>
        <w:t>in</w:t>
      </w:r>
      <w:r w:rsidRPr="00ED5949">
        <w:rPr>
          <w:rFonts w:ascii="Arial" w:hAnsi="Arial" w:cs="Arial"/>
          <w:spacing w:val="-8"/>
          <w:sz w:val="20"/>
          <w:szCs w:val="20"/>
        </w:rPr>
        <w:t xml:space="preserve"> </w:t>
      </w:r>
      <w:r w:rsidRPr="00ED5949">
        <w:rPr>
          <w:rFonts w:ascii="Arial" w:hAnsi="Arial" w:cs="Arial"/>
          <w:sz w:val="20"/>
          <w:szCs w:val="20"/>
        </w:rPr>
        <w:t>effect</w:t>
      </w:r>
      <w:r w:rsidRPr="00ED5949">
        <w:rPr>
          <w:rFonts w:ascii="Arial" w:hAnsi="Arial" w:cs="Arial"/>
          <w:spacing w:val="-5"/>
          <w:sz w:val="20"/>
          <w:szCs w:val="20"/>
        </w:rPr>
        <w:t xml:space="preserve"> </w:t>
      </w:r>
      <w:r w:rsidRPr="00ED5949">
        <w:rPr>
          <w:rFonts w:ascii="Arial" w:hAnsi="Arial" w:cs="Arial"/>
          <w:sz w:val="20"/>
          <w:szCs w:val="20"/>
        </w:rPr>
        <w:t>for</w:t>
      </w:r>
      <w:r w:rsidRPr="00ED5949">
        <w:rPr>
          <w:rFonts w:ascii="Arial" w:hAnsi="Arial" w:cs="Arial"/>
          <w:spacing w:val="-9"/>
          <w:sz w:val="20"/>
          <w:szCs w:val="20"/>
        </w:rPr>
        <w:t xml:space="preserve"> </w:t>
      </w:r>
      <w:r w:rsidRPr="00ED5949">
        <w:rPr>
          <w:rFonts w:ascii="Arial" w:hAnsi="Arial" w:cs="Arial"/>
          <w:sz w:val="20"/>
          <w:szCs w:val="20"/>
        </w:rPr>
        <w:t>more</w:t>
      </w:r>
      <w:r w:rsidRPr="00ED5949">
        <w:rPr>
          <w:rFonts w:ascii="Arial" w:hAnsi="Arial" w:cs="Arial"/>
          <w:spacing w:val="-6"/>
          <w:sz w:val="20"/>
          <w:szCs w:val="20"/>
        </w:rPr>
        <w:t xml:space="preserve"> </w:t>
      </w:r>
      <w:r w:rsidRPr="00ED5949">
        <w:rPr>
          <w:rFonts w:ascii="Arial" w:hAnsi="Arial" w:cs="Arial"/>
          <w:sz w:val="20"/>
          <w:szCs w:val="20"/>
        </w:rPr>
        <w:t>than</w:t>
      </w:r>
      <w:r w:rsidRPr="00ED5949">
        <w:rPr>
          <w:rFonts w:ascii="Arial" w:hAnsi="Arial" w:cs="Arial"/>
          <w:spacing w:val="-7"/>
          <w:sz w:val="20"/>
          <w:szCs w:val="20"/>
        </w:rPr>
        <w:t xml:space="preserve"> </w:t>
      </w:r>
      <w:r w:rsidRPr="00ED5949">
        <w:rPr>
          <w:rFonts w:ascii="Arial" w:hAnsi="Arial" w:cs="Arial"/>
          <w:sz w:val="20"/>
          <w:szCs w:val="20"/>
        </w:rPr>
        <w:t>sixty</w:t>
      </w:r>
      <w:r w:rsidRPr="00ED5949">
        <w:rPr>
          <w:rFonts w:ascii="Arial" w:hAnsi="Arial" w:cs="Arial"/>
          <w:spacing w:val="-6"/>
          <w:sz w:val="20"/>
          <w:szCs w:val="20"/>
        </w:rPr>
        <w:t xml:space="preserve"> </w:t>
      </w:r>
      <w:r w:rsidRPr="00ED5949">
        <w:rPr>
          <w:rFonts w:ascii="Arial" w:hAnsi="Arial" w:cs="Arial"/>
          <w:sz w:val="20"/>
          <w:szCs w:val="20"/>
        </w:rPr>
        <w:t>(60)</w:t>
      </w:r>
      <w:r w:rsidRPr="00ED5949">
        <w:rPr>
          <w:rFonts w:ascii="Arial" w:hAnsi="Arial" w:cs="Arial"/>
          <w:spacing w:val="-5"/>
          <w:sz w:val="20"/>
          <w:szCs w:val="20"/>
        </w:rPr>
        <w:t xml:space="preserve"> </w:t>
      </w:r>
      <w:r w:rsidRPr="00ED5949">
        <w:rPr>
          <w:rFonts w:ascii="Arial" w:hAnsi="Arial" w:cs="Arial"/>
          <w:spacing w:val="-3"/>
          <w:sz w:val="20"/>
          <w:szCs w:val="20"/>
        </w:rPr>
        <w:t>days,</w:t>
      </w:r>
      <w:r w:rsidRPr="00ED5949">
        <w:rPr>
          <w:rFonts w:ascii="Arial" w:hAnsi="Arial" w:cs="Arial"/>
          <w:spacing w:val="-7"/>
          <w:sz w:val="20"/>
          <w:szCs w:val="20"/>
        </w:rPr>
        <w:t xml:space="preserve"> </w:t>
      </w:r>
      <w:r w:rsidRPr="00ED5949">
        <w:rPr>
          <w:rFonts w:ascii="Arial" w:hAnsi="Arial" w:cs="Arial"/>
          <w:sz w:val="20"/>
          <w:szCs w:val="20"/>
        </w:rPr>
        <w:t>notice</w:t>
      </w:r>
      <w:r w:rsidRPr="00ED5949">
        <w:rPr>
          <w:rFonts w:ascii="Arial" w:hAnsi="Arial" w:cs="Arial"/>
          <w:spacing w:val="-7"/>
          <w:sz w:val="20"/>
          <w:szCs w:val="20"/>
        </w:rPr>
        <w:t xml:space="preserve"> </w:t>
      </w:r>
      <w:r w:rsidRPr="00ED5949">
        <w:rPr>
          <w:rFonts w:ascii="Arial" w:hAnsi="Arial" w:cs="Arial"/>
          <w:sz w:val="20"/>
          <w:szCs w:val="20"/>
        </w:rPr>
        <w:t>of</w:t>
      </w:r>
      <w:r w:rsidRPr="00ED5949">
        <w:rPr>
          <w:rFonts w:ascii="Arial" w:hAnsi="Arial" w:cs="Arial"/>
          <w:spacing w:val="-7"/>
          <w:sz w:val="20"/>
          <w:szCs w:val="20"/>
        </w:rPr>
        <w:t xml:space="preserve"> </w:t>
      </w:r>
      <w:r w:rsidRPr="00ED5949">
        <w:rPr>
          <w:rFonts w:ascii="Arial" w:hAnsi="Arial" w:cs="Arial"/>
          <w:sz w:val="20"/>
          <w:szCs w:val="20"/>
        </w:rPr>
        <w:t>cancellation</w:t>
      </w:r>
      <w:r w:rsidRPr="00ED5949">
        <w:rPr>
          <w:rFonts w:ascii="Arial" w:hAnsi="Arial" w:cs="Arial"/>
          <w:spacing w:val="-7"/>
          <w:sz w:val="20"/>
          <w:szCs w:val="20"/>
        </w:rPr>
        <w:t xml:space="preserve"> </w:t>
      </w:r>
      <w:r w:rsidRPr="00ED5949">
        <w:rPr>
          <w:rFonts w:ascii="Arial" w:hAnsi="Arial" w:cs="Arial"/>
          <w:sz w:val="20"/>
          <w:szCs w:val="20"/>
        </w:rPr>
        <w:t>due</w:t>
      </w:r>
      <w:r w:rsidRPr="00ED5949">
        <w:rPr>
          <w:rFonts w:ascii="Arial" w:hAnsi="Arial" w:cs="Arial"/>
          <w:spacing w:val="-5"/>
          <w:sz w:val="20"/>
          <w:szCs w:val="20"/>
        </w:rPr>
        <w:t xml:space="preserve"> </w:t>
      </w:r>
      <w:r w:rsidRPr="00ED5949">
        <w:rPr>
          <w:rFonts w:ascii="Arial" w:hAnsi="Arial" w:cs="Arial"/>
          <w:spacing w:val="-3"/>
          <w:sz w:val="20"/>
          <w:szCs w:val="20"/>
        </w:rPr>
        <w:t>to</w:t>
      </w:r>
      <w:r w:rsidRPr="00ED5949">
        <w:rPr>
          <w:rFonts w:ascii="Arial" w:hAnsi="Arial" w:cs="Arial"/>
          <w:spacing w:val="-5"/>
          <w:sz w:val="20"/>
          <w:szCs w:val="20"/>
        </w:rPr>
        <w:t xml:space="preserve"> </w:t>
      </w:r>
      <w:r w:rsidRPr="00ED5949">
        <w:rPr>
          <w:rFonts w:ascii="Arial" w:hAnsi="Arial" w:cs="Arial"/>
          <w:sz w:val="20"/>
          <w:szCs w:val="20"/>
        </w:rPr>
        <w:t>any</w:t>
      </w:r>
      <w:r w:rsidRPr="00ED5949">
        <w:rPr>
          <w:rFonts w:ascii="Arial" w:hAnsi="Arial" w:cs="Arial"/>
          <w:spacing w:val="-7"/>
          <w:sz w:val="20"/>
          <w:szCs w:val="20"/>
        </w:rPr>
        <w:t xml:space="preserve"> </w:t>
      </w:r>
      <w:r w:rsidRPr="00ED5949">
        <w:rPr>
          <w:rFonts w:ascii="Arial" w:hAnsi="Arial" w:cs="Arial"/>
          <w:sz w:val="20"/>
          <w:szCs w:val="20"/>
        </w:rPr>
        <w:t>reason,</w:t>
      </w:r>
      <w:r w:rsidRPr="00ED5949">
        <w:rPr>
          <w:rFonts w:ascii="Arial" w:hAnsi="Arial" w:cs="Arial"/>
          <w:spacing w:val="-9"/>
          <w:sz w:val="20"/>
          <w:szCs w:val="20"/>
        </w:rPr>
        <w:t xml:space="preserve"> </w:t>
      </w:r>
      <w:r w:rsidRPr="00ED5949">
        <w:rPr>
          <w:rFonts w:ascii="Arial" w:hAnsi="Arial" w:cs="Arial"/>
          <w:sz w:val="20"/>
          <w:szCs w:val="20"/>
        </w:rPr>
        <w:t xml:space="preserve">other than nonpayment of premium, will be mailed at least sixty (60) days, or as applicable by </w:t>
      </w:r>
      <w:r w:rsidRPr="00ED5949">
        <w:rPr>
          <w:rFonts w:ascii="Arial" w:hAnsi="Arial" w:cs="Arial"/>
          <w:spacing w:val="-3"/>
          <w:sz w:val="20"/>
          <w:szCs w:val="20"/>
        </w:rPr>
        <w:t xml:space="preserve">state </w:t>
      </w:r>
      <w:r w:rsidRPr="00ED5949">
        <w:rPr>
          <w:rFonts w:ascii="Arial" w:hAnsi="Arial" w:cs="Arial"/>
          <w:spacing w:val="-6"/>
          <w:sz w:val="20"/>
          <w:szCs w:val="20"/>
        </w:rPr>
        <w:t xml:space="preserve">law, </w:t>
      </w:r>
      <w:r w:rsidRPr="00ED5949">
        <w:rPr>
          <w:rFonts w:ascii="Arial" w:hAnsi="Arial" w:cs="Arial"/>
          <w:spacing w:val="-3"/>
          <w:sz w:val="20"/>
          <w:szCs w:val="20"/>
        </w:rPr>
        <w:t xml:space="preserve">before </w:t>
      </w:r>
      <w:r w:rsidRPr="00ED5949">
        <w:rPr>
          <w:rFonts w:ascii="Arial" w:hAnsi="Arial" w:cs="Arial"/>
          <w:sz w:val="20"/>
          <w:szCs w:val="20"/>
        </w:rPr>
        <w:t xml:space="preserve">the effective </w:t>
      </w:r>
      <w:r w:rsidRPr="00ED5949">
        <w:rPr>
          <w:rFonts w:ascii="Arial" w:hAnsi="Arial" w:cs="Arial"/>
          <w:spacing w:val="-3"/>
          <w:sz w:val="20"/>
          <w:szCs w:val="20"/>
        </w:rPr>
        <w:t xml:space="preserve">date </w:t>
      </w:r>
      <w:r w:rsidRPr="00ED5949">
        <w:rPr>
          <w:rFonts w:ascii="Arial" w:hAnsi="Arial" w:cs="Arial"/>
          <w:sz w:val="20"/>
          <w:szCs w:val="20"/>
        </w:rPr>
        <w:t>of</w:t>
      </w:r>
      <w:r w:rsidRPr="00ED5949">
        <w:rPr>
          <w:rFonts w:ascii="Arial" w:hAnsi="Arial" w:cs="Arial"/>
          <w:spacing w:val="1"/>
          <w:sz w:val="20"/>
          <w:szCs w:val="20"/>
        </w:rPr>
        <w:t xml:space="preserve"> </w:t>
      </w:r>
      <w:r w:rsidRPr="00ED5949">
        <w:rPr>
          <w:rFonts w:ascii="Arial" w:hAnsi="Arial" w:cs="Arial"/>
          <w:sz w:val="20"/>
          <w:szCs w:val="20"/>
        </w:rPr>
        <w:t>cancellation.</w:t>
      </w:r>
    </w:p>
    <w:p w14:paraId="2EA480EC" w14:textId="77777777" w:rsidR="00B774F8" w:rsidRPr="00ED5949" w:rsidRDefault="00B774F8" w:rsidP="008712E6">
      <w:pPr>
        <w:pStyle w:val="BodyText"/>
        <w:tabs>
          <w:tab w:val="left" w:pos="540"/>
        </w:tabs>
        <w:ind w:right="-10"/>
        <w:jc w:val="both"/>
        <w:rPr>
          <w:rFonts w:ascii="Arial" w:hAnsi="Arial" w:cs="Arial"/>
          <w:sz w:val="20"/>
          <w:szCs w:val="20"/>
        </w:rPr>
      </w:pPr>
    </w:p>
    <w:p w14:paraId="77F2A18B" w14:textId="4F460825" w:rsidR="00B774F8" w:rsidRDefault="00B774F8" w:rsidP="002D569B">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If </w:t>
      </w:r>
      <w:r w:rsidR="004B26E2"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cancel this </w:t>
      </w:r>
      <w:r w:rsidR="002D569B" w:rsidRPr="002D569B">
        <w:rPr>
          <w:rFonts w:ascii="Arial" w:hAnsi="Arial" w:cs="Arial"/>
          <w:b/>
          <w:sz w:val="20"/>
          <w:szCs w:val="20"/>
        </w:rPr>
        <w:t>P</w:t>
      </w:r>
      <w:r w:rsidRPr="002D569B">
        <w:rPr>
          <w:rFonts w:ascii="Arial" w:hAnsi="Arial" w:cs="Arial"/>
          <w:b/>
          <w:sz w:val="20"/>
          <w:szCs w:val="20"/>
        </w:rPr>
        <w:t xml:space="preserve">olicy </w:t>
      </w:r>
      <w:r w:rsidRPr="00ED5949">
        <w:rPr>
          <w:rFonts w:ascii="Arial" w:hAnsi="Arial" w:cs="Arial"/>
          <w:sz w:val="20"/>
          <w:szCs w:val="20"/>
        </w:rPr>
        <w:t>at any time due to nonpayment of premium, notice of cancellation will be mailed at least ten (10) days, or as applicable by state law, before the effective date of the cancellation.</w:t>
      </w:r>
    </w:p>
    <w:p w14:paraId="4CB35958" w14:textId="7F840132" w:rsidR="000D029D" w:rsidRDefault="000D029D" w:rsidP="002D569B">
      <w:pPr>
        <w:pStyle w:val="BodyText"/>
        <w:tabs>
          <w:tab w:val="left" w:pos="540"/>
        </w:tabs>
        <w:ind w:right="-14"/>
        <w:jc w:val="both"/>
        <w:rPr>
          <w:rFonts w:ascii="Arial" w:hAnsi="Arial" w:cs="Arial"/>
          <w:sz w:val="20"/>
          <w:szCs w:val="20"/>
        </w:rPr>
      </w:pPr>
    </w:p>
    <w:p w14:paraId="0738A1DB" w14:textId="77777777" w:rsidR="000D029D" w:rsidRDefault="000D029D" w:rsidP="000D029D">
      <w:pPr>
        <w:spacing w:after="0" w:line="240" w:lineRule="auto"/>
        <w:ind w:left="360" w:right="32" w:hanging="360"/>
        <w:contextualSpacing/>
        <w:jc w:val="both"/>
        <w:rPr>
          <w:rFonts w:eastAsia="Times New Roman" w:cs="Arial"/>
          <w:kern w:val="16"/>
        </w:rPr>
      </w:pPr>
      <w:r>
        <w:rPr>
          <w:rFonts w:eastAsia="Times New Roman" w:cs="Arial"/>
          <w:kern w:val="16"/>
        </w:rPr>
        <w:lastRenderedPageBreak/>
        <w:t>If notice of cancellation is mailed, proof of mailing will be sufficient proof of notice.</w:t>
      </w:r>
    </w:p>
    <w:p w14:paraId="322C3A19" w14:textId="77777777" w:rsidR="00B774F8" w:rsidRPr="00ED5949" w:rsidRDefault="00B774F8" w:rsidP="002D569B">
      <w:pPr>
        <w:pStyle w:val="BodyText"/>
        <w:tabs>
          <w:tab w:val="left" w:pos="540"/>
        </w:tabs>
        <w:ind w:right="-14"/>
        <w:jc w:val="both"/>
        <w:rPr>
          <w:rFonts w:ascii="Arial" w:hAnsi="Arial" w:cs="Arial"/>
          <w:sz w:val="20"/>
          <w:szCs w:val="20"/>
        </w:rPr>
      </w:pPr>
    </w:p>
    <w:p w14:paraId="65BD9A6F" w14:textId="77777777" w:rsidR="00B774F8" w:rsidRPr="00ED5949" w:rsidRDefault="00B774F8" w:rsidP="002D569B">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After this </w:t>
      </w:r>
      <w:r w:rsidR="002D569B" w:rsidRPr="002D569B">
        <w:rPr>
          <w:rFonts w:ascii="Arial" w:hAnsi="Arial" w:cs="Arial"/>
          <w:b/>
          <w:sz w:val="20"/>
          <w:szCs w:val="20"/>
        </w:rPr>
        <w:t>P</w:t>
      </w:r>
      <w:r w:rsidRPr="002D569B">
        <w:rPr>
          <w:rFonts w:ascii="Arial" w:hAnsi="Arial" w:cs="Arial"/>
          <w:b/>
          <w:sz w:val="20"/>
          <w:szCs w:val="20"/>
        </w:rPr>
        <w:t>olicy</w:t>
      </w:r>
      <w:r w:rsidRPr="00ED5949">
        <w:rPr>
          <w:rFonts w:ascii="Arial" w:hAnsi="Arial" w:cs="Arial"/>
          <w:sz w:val="20"/>
          <w:szCs w:val="20"/>
        </w:rPr>
        <w:t xml:space="preserve"> is in effect for more than sixty (60) days, or if this is a renewal or continuation </w:t>
      </w:r>
      <w:r w:rsidR="002D569B" w:rsidRPr="002D569B">
        <w:rPr>
          <w:rFonts w:ascii="Arial" w:hAnsi="Arial" w:cs="Arial"/>
          <w:b/>
          <w:sz w:val="20"/>
          <w:szCs w:val="20"/>
        </w:rPr>
        <w:t>P</w:t>
      </w:r>
      <w:r w:rsidRPr="002D569B">
        <w:rPr>
          <w:rFonts w:ascii="Arial" w:hAnsi="Arial" w:cs="Arial"/>
          <w:b/>
          <w:sz w:val="20"/>
          <w:szCs w:val="20"/>
        </w:rPr>
        <w:t>olicy</w:t>
      </w:r>
      <w:r w:rsidRPr="00ED5949">
        <w:rPr>
          <w:rFonts w:ascii="Arial" w:hAnsi="Arial" w:cs="Arial"/>
          <w:sz w:val="20"/>
          <w:szCs w:val="20"/>
        </w:rPr>
        <w:t xml:space="preserve">, </w:t>
      </w:r>
      <w:proofErr w:type="gramStart"/>
      <w:r w:rsidR="004B26E2"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may only cancel for one or more of the following reasons:</w:t>
      </w:r>
    </w:p>
    <w:p w14:paraId="35DA8DDC" w14:textId="77777777" w:rsidR="009203EA" w:rsidRPr="008712E6" w:rsidRDefault="00B774F8" w:rsidP="002D569B">
      <w:pPr>
        <w:pStyle w:val="ListParagraph"/>
        <w:numPr>
          <w:ilvl w:val="0"/>
          <w:numId w:val="17"/>
        </w:numPr>
        <w:tabs>
          <w:tab w:val="left" w:pos="540"/>
          <w:tab w:val="left" w:pos="1119"/>
        </w:tabs>
        <w:ind w:right="-14"/>
        <w:jc w:val="both"/>
        <w:rPr>
          <w:rFonts w:ascii="Arial" w:hAnsi="Arial" w:cs="Arial"/>
          <w:sz w:val="20"/>
          <w:szCs w:val="20"/>
        </w:rPr>
      </w:pPr>
      <w:r w:rsidRPr="008712E6">
        <w:rPr>
          <w:rFonts w:ascii="Arial" w:hAnsi="Arial" w:cs="Arial"/>
          <w:b/>
          <w:spacing w:val="-6"/>
          <w:sz w:val="20"/>
          <w:szCs w:val="20"/>
        </w:rPr>
        <w:t>You</w:t>
      </w:r>
      <w:r w:rsidRPr="008712E6">
        <w:rPr>
          <w:rFonts w:ascii="Arial" w:hAnsi="Arial" w:cs="Arial"/>
          <w:spacing w:val="-6"/>
          <w:sz w:val="20"/>
          <w:szCs w:val="20"/>
        </w:rPr>
        <w:t xml:space="preserve"> </w:t>
      </w:r>
      <w:r w:rsidRPr="008712E6">
        <w:rPr>
          <w:rFonts w:ascii="Arial" w:hAnsi="Arial" w:cs="Arial"/>
          <w:sz w:val="20"/>
          <w:szCs w:val="20"/>
        </w:rPr>
        <w:t xml:space="preserve">fail to </w:t>
      </w:r>
      <w:r w:rsidRPr="008712E6">
        <w:rPr>
          <w:rFonts w:ascii="Arial" w:hAnsi="Arial" w:cs="Arial"/>
          <w:spacing w:val="-3"/>
          <w:sz w:val="20"/>
          <w:szCs w:val="20"/>
        </w:rPr>
        <w:t xml:space="preserve">pay </w:t>
      </w:r>
      <w:r w:rsidRPr="008712E6">
        <w:rPr>
          <w:rFonts w:ascii="Arial" w:hAnsi="Arial" w:cs="Arial"/>
          <w:b/>
          <w:sz w:val="20"/>
          <w:szCs w:val="20"/>
        </w:rPr>
        <w:t>Your</w:t>
      </w:r>
      <w:r w:rsidRPr="008712E6">
        <w:rPr>
          <w:rFonts w:ascii="Arial" w:hAnsi="Arial" w:cs="Arial"/>
          <w:sz w:val="20"/>
          <w:szCs w:val="20"/>
        </w:rPr>
        <w:t xml:space="preserve"> premium by the due </w:t>
      </w:r>
      <w:r w:rsidRPr="008712E6">
        <w:rPr>
          <w:rFonts w:ascii="Arial" w:hAnsi="Arial" w:cs="Arial"/>
          <w:spacing w:val="-3"/>
          <w:sz w:val="20"/>
          <w:szCs w:val="20"/>
        </w:rPr>
        <w:t xml:space="preserve">date </w:t>
      </w:r>
      <w:r w:rsidRPr="008712E6">
        <w:rPr>
          <w:rFonts w:ascii="Arial" w:hAnsi="Arial" w:cs="Arial"/>
          <w:sz w:val="20"/>
          <w:szCs w:val="20"/>
        </w:rPr>
        <w:t xml:space="preserve">in accordance with the </w:t>
      </w:r>
      <w:r w:rsidR="002D569B" w:rsidRPr="002D569B">
        <w:rPr>
          <w:rFonts w:ascii="Arial" w:hAnsi="Arial" w:cs="Arial"/>
          <w:b/>
          <w:sz w:val="20"/>
          <w:szCs w:val="20"/>
        </w:rPr>
        <w:t>P</w:t>
      </w:r>
      <w:r w:rsidRPr="002D569B">
        <w:rPr>
          <w:rFonts w:ascii="Arial" w:hAnsi="Arial" w:cs="Arial"/>
          <w:b/>
          <w:sz w:val="20"/>
          <w:szCs w:val="20"/>
        </w:rPr>
        <w:t>olicy</w:t>
      </w:r>
      <w:r w:rsidRPr="008712E6">
        <w:rPr>
          <w:rFonts w:ascii="Arial" w:hAnsi="Arial" w:cs="Arial"/>
          <w:spacing w:val="6"/>
          <w:sz w:val="20"/>
          <w:szCs w:val="20"/>
        </w:rPr>
        <w:t xml:space="preserve"> </w:t>
      </w:r>
      <w:proofErr w:type="gramStart"/>
      <w:r w:rsidRPr="008712E6">
        <w:rPr>
          <w:rFonts w:ascii="Arial" w:hAnsi="Arial" w:cs="Arial"/>
          <w:sz w:val="20"/>
          <w:szCs w:val="20"/>
        </w:rPr>
        <w:t>terms;</w:t>
      </w:r>
      <w:proofErr w:type="gramEnd"/>
    </w:p>
    <w:p w14:paraId="1C80FC3A" w14:textId="4B90D1F3" w:rsidR="00B774F8" w:rsidRPr="008712E6" w:rsidRDefault="00B774F8" w:rsidP="002D569B">
      <w:pPr>
        <w:pStyle w:val="ListParagraph"/>
        <w:numPr>
          <w:ilvl w:val="0"/>
          <w:numId w:val="17"/>
        </w:numPr>
        <w:tabs>
          <w:tab w:val="left" w:pos="540"/>
          <w:tab w:val="left" w:pos="1119"/>
        </w:tabs>
        <w:ind w:right="-14"/>
        <w:jc w:val="both"/>
        <w:rPr>
          <w:rFonts w:ascii="Arial" w:hAnsi="Arial" w:cs="Arial"/>
          <w:sz w:val="20"/>
          <w:szCs w:val="20"/>
        </w:rPr>
      </w:pPr>
      <w:r w:rsidRPr="008712E6">
        <w:rPr>
          <w:rFonts w:ascii="Arial" w:hAnsi="Arial" w:cs="Arial"/>
          <w:sz w:val="20"/>
          <w:szCs w:val="20"/>
        </w:rPr>
        <w:t xml:space="preserve">The </w:t>
      </w:r>
      <w:r w:rsidR="002D569B" w:rsidRPr="002D569B">
        <w:rPr>
          <w:rFonts w:ascii="Arial" w:hAnsi="Arial" w:cs="Arial"/>
          <w:b/>
          <w:sz w:val="20"/>
          <w:szCs w:val="20"/>
        </w:rPr>
        <w:t>P</w:t>
      </w:r>
      <w:r w:rsidRPr="002D569B">
        <w:rPr>
          <w:rFonts w:ascii="Arial" w:hAnsi="Arial" w:cs="Arial"/>
          <w:b/>
          <w:sz w:val="20"/>
          <w:szCs w:val="20"/>
        </w:rPr>
        <w:t>olicy</w:t>
      </w:r>
      <w:r w:rsidRPr="008712E6">
        <w:rPr>
          <w:rFonts w:ascii="Arial" w:hAnsi="Arial" w:cs="Arial"/>
          <w:sz w:val="20"/>
          <w:szCs w:val="20"/>
        </w:rPr>
        <w:t xml:space="preserve"> was obtained through intentiona</w:t>
      </w:r>
      <w:r w:rsidR="00034E2B">
        <w:rPr>
          <w:rFonts w:ascii="Arial" w:hAnsi="Arial" w:cs="Arial"/>
          <w:sz w:val="20"/>
          <w:szCs w:val="20"/>
        </w:rPr>
        <w:t>l</w:t>
      </w:r>
      <w:r w:rsidRPr="008712E6">
        <w:rPr>
          <w:rFonts w:ascii="Arial" w:hAnsi="Arial" w:cs="Arial"/>
          <w:sz w:val="20"/>
          <w:szCs w:val="20"/>
        </w:rPr>
        <w:t xml:space="preserve"> fraud, </w:t>
      </w:r>
      <w:r w:rsidR="001C1DB8">
        <w:rPr>
          <w:rFonts w:ascii="Arial" w:hAnsi="Arial" w:cs="Arial"/>
          <w:sz w:val="20"/>
          <w:szCs w:val="20"/>
        </w:rPr>
        <w:t xml:space="preserve">material </w:t>
      </w:r>
      <w:r w:rsidRPr="008712E6">
        <w:rPr>
          <w:rFonts w:ascii="Arial" w:hAnsi="Arial" w:cs="Arial"/>
          <w:sz w:val="20"/>
          <w:szCs w:val="20"/>
        </w:rPr>
        <w:t xml:space="preserve">misrepresentation or concealment in </w:t>
      </w:r>
      <w:r w:rsidRPr="008712E6">
        <w:rPr>
          <w:rFonts w:ascii="Arial" w:hAnsi="Arial" w:cs="Arial"/>
          <w:b/>
          <w:sz w:val="20"/>
          <w:szCs w:val="20"/>
        </w:rPr>
        <w:t>Your</w:t>
      </w:r>
      <w:r w:rsidRPr="008712E6">
        <w:rPr>
          <w:rFonts w:ascii="Arial" w:hAnsi="Arial" w:cs="Arial"/>
          <w:spacing w:val="-27"/>
          <w:sz w:val="20"/>
          <w:szCs w:val="20"/>
        </w:rPr>
        <w:t xml:space="preserve"> </w:t>
      </w:r>
      <w:proofErr w:type="gramStart"/>
      <w:r w:rsidRPr="008712E6">
        <w:rPr>
          <w:rFonts w:ascii="Arial" w:hAnsi="Arial" w:cs="Arial"/>
          <w:sz w:val="20"/>
          <w:szCs w:val="20"/>
        </w:rPr>
        <w:t>application;</w:t>
      </w:r>
      <w:proofErr w:type="gramEnd"/>
    </w:p>
    <w:p w14:paraId="19A7BE2A" w14:textId="77777777" w:rsidR="000D029D" w:rsidRDefault="000D029D" w:rsidP="000D029D">
      <w:pPr>
        <w:pStyle w:val="ListParagraph"/>
        <w:numPr>
          <w:ilvl w:val="0"/>
          <w:numId w:val="17"/>
        </w:numPr>
        <w:tabs>
          <w:tab w:val="left" w:pos="540"/>
          <w:tab w:val="left" w:pos="1119"/>
        </w:tabs>
        <w:ind w:right="-14"/>
        <w:jc w:val="both"/>
        <w:rPr>
          <w:rFonts w:ascii="Arial" w:hAnsi="Arial" w:cs="Arial"/>
          <w:sz w:val="20"/>
          <w:szCs w:val="20"/>
        </w:rPr>
      </w:pPr>
      <w:r>
        <w:rPr>
          <w:rFonts w:ascii="Arial" w:hAnsi="Arial" w:cs="Arial"/>
          <w:sz w:val="20"/>
          <w:szCs w:val="20"/>
        </w:rPr>
        <w:t xml:space="preserve">An increase in hazard within </w:t>
      </w:r>
      <w:r>
        <w:rPr>
          <w:rFonts w:ascii="Arial" w:hAnsi="Arial" w:cs="Arial"/>
          <w:b/>
          <w:sz w:val="20"/>
          <w:szCs w:val="20"/>
        </w:rPr>
        <w:t xml:space="preserve">Your </w:t>
      </w:r>
      <w:r>
        <w:rPr>
          <w:rFonts w:ascii="Arial" w:hAnsi="Arial" w:cs="Arial"/>
          <w:sz w:val="20"/>
          <w:szCs w:val="20"/>
        </w:rPr>
        <w:t>control that would produce a rate increase; or</w:t>
      </w:r>
    </w:p>
    <w:p w14:paraId="5336FEE3" w14:textId="77777777" w:rsidR="000D029D" w:rsidRPr="008712E6" w:rsidRDefault="000D029D" w:rsidP="000D029D">
      <w:pPr>
        <w:pStyle w:val="ListParagraph"/>
        <w:numPr>
          <w:ilvl w:val="0"/>
          <w:numId w:val="17"/>
        </w:numPr>
        <w:tabs>
          <w:tab w:val="left" w:pos="540"/>
          <w:tab w:val="left" w:pos="1119"/>
        </w:tabs>
        <w:ind w:right="-14"/>
        <w:jc w:val="both"/>
        <w:rPr>
          <w:rFonts w:ascii="Arial" w:hAnsi="Arial" w:cs="Arial"/>
          <w:sz w:val="20"/>
          <w:szCs w:val="20"/>
        </w:rPr>
      </w:pPr>
      <w:r>
        <w:rPr>
          <w:rFonts w:ascii="Arial" w:hAnsi="Arial" w:cs="Arial"/>
          <w:sz w:val="20"/>
          <w:szCs w:val="20"/>
        </w:rPr>
        <w:t xml:space="preserve">A loss of </w:t>
      </w:r>
      <w:r>
        <w:rPr>
          <w:rFonts w:ascii="Arial" w:hAnsi="Arial" w:cs="Arial"/>
          <w:b/>
          <w:sz w:val="20"/>
          <w:szCs w:val="20"/>
        </w:rPr>
        <w:t xml:space="preserve">Our </w:t>
      </w:r>
      <w:r>
        <w:rPr>
          <w:rFonts w:ascii="Arial" w:hAnsi="Arial" w:cs="Arial"/>
          <w:sz w:val="20"/>
          <w:szCs w:val="20"/>
        </w:rPr>
        <w:t xml:space="preserve">reinsurance covering all or part of the risk insured by this </w:t>
      </w:r>
      <w:r>
        <w:rPr>
          <w:rFonts w:ascii="Arial" w:hAnsi="Arial" w:cs="Arial"/>
          <w:b/>
          <w:sz w:val="20"/>
          <w:szCs w:val="20"/>
        </w:rPr>
        <w:t>Policy</w:t>
      </w:r>
      <w:r>
        <w:rPr>
          <w:rFonts w:ascii="Arial" w:hAnsi="Arial" w:cs="Arial"/>
          <w:sz w:val="20"/>
          <w:szCs w:val="20"/>
        </w:rPr>
        <w:t>.</w:t>
      </w:r>
    </w:p>
    <w:p w14:paraId="4CFF5750" w14:textId="77777777" w:rsidR="00B774F8" w:rsidRPr="00ED5949" w:rsidRDefault="00B774F8" w:rsidP="002D569B">
      <w:pPr>
        <w:pStyle w:val="BodyText"/>
        <w:tabs>
          <w:tab w:val="left" w:pos="540"/>
        </w:tabs>
        <w:ind w:left="216" w:right="-14"/>
        <w:jc w:val="both"/>
        <w:rPr>
          <w:rFonts w:ascii="Arial" w:hAnsi="Arial" w:cs="Arial"/>
          <w:sz w:val="20"/>
          <w:szCs w:val="20"/>
        </w:rPr>
      </w:pPr>
    </w:p>
    <w:p w14:paraId="7AC56BAE" w14:textId="64269117" w:rsidR="00B774F8" w:rsidRDefault="00B774F8" w:rsidP="008712E6">
      <w:pPr>
        <w:pStyle w:val="BodyText"/>
        <w:tabs>
          <w:tab w:val="left" w:pos="540"/>
        </w:tabs>
        <w:ind w:right="-10"/>
        <w:jc w:val="both"/>
        <w:rPr>
          <w:rFonts w:ascii="Arial" w:hAnsi="Arial" w:cs="Arial"/>
          <w:sz w:val="20"/>
          <w:szCs w:val="20"/>
        </w:rPr>
      </w:pPr>
      <w:r w:rsidRPr="00ED5949">
        <w:rPr>
          <w:rFonts w:ascii="Arial" w:hAnsi="Arial" w:cs="Arial"/>
          <w:sz w:val="20"/>
          <w:szCs w:val="20"/>
        </w:rPr>
        <w:t xml:space="preserve">With respect to cancellation, this </w:t>
      </w:r>
      <w:r w:rsidR="0009441F" w:rsidRPr="0009441F">
        <w:rPr>
          <w:rFonts w:ascii="Arial" w:hAnsi="Arial" w:cs="Arial"/>
          <w:b/>
          <w:sz w:val="20"/>
          <w:szCs w:val="20"/>
        </w:rPr>
        <w:t>P</w:t>
      </w:r>
      <w:r w:rsidRPr="0009441F">
        <w:rPr>
          <w:rFonts w:ascii="Arial" w:hAnsi="Arial" w:cs="Arial"/>
          <w:b/>
          <w:sz w:val="20"/>
          <w:szCs w:val="20"/>
        </w:rPr>
        <w:t xml:space="preserve">olicy </w:t>
      </w:r>
      <w:r w:rsidRPr="00ED5949">
        <w:rPr>
          <w:rFonts w:ascii="Arial" w:hAnsi="Arial" w:cs="Arial"/>
          <w:sz w:val="20"/>
          <w:szCs w:val="20"/>
        </w:rPr>
        <w:t xml:space="preserve">is neither severable nor divisible. If this </w:t>
      </w:r>
      <w:r w:rsidR="0009441F" w:rsidRPr="0009441F">
        <w:rPr>
          <w:rFonts w:ascii="Arial" w:hAnsi="Arial" w:cs="Arial"/>
          <w:b/>
          <w:sz w:val="20"/>
          <w:szCs w:val="20"/>
        </w:rPr>
        <w:t>P</w:t>
      </w:r>
      <w:r w:rsidRPr="0009441F">
        <w:rPr>
          <w:rFonts w:ascii="Arial" w:hAnsi="Arial" w:cs="Arial"/>
          <w:b/>
          <w:sz w:val="20"/>
          <w:szCs w:val="20"/>
        </w:rPr>
        <w:t>olicy</w:t>
      </w:r>
      <w:r w:rsidRPr="00ED5949">
        <w:rPr>
          <w:rFonts w:ascii="Arial" w:hAnsi="Arial" w:cs="Arial"/>
          <w:sz w:val="20"/>
          <w:szCs w:val="20"/>
        </w:rPr>
        <w:t xml:space="preserve"> is canceled, </w:t>
      </w:r>
      <w:r w:rsidRPr="00ED5949">
        <w:rPr>
          <w:rFonts w:ascii="Arial" w:hAnsi="Arial" w:cs="Arial"/>
          <w:b/>
          <w:sz w:val="20"/>
          <w:szCs w:val="20"/>
        </w:rPr>
        <w:t xml:space="preserve">Coverage </w:t>
      </w:r>
      <w:r w:rsidRPr="00ED5949">
        <w:rPr>
          <w:rFonts w:ascii="Arial" w:hAnsi="Arial" w:cs="Arial"/>
          <w:sz w:val="20"/>
          <w:szCs w:val="20"/>
        </w:rPr>
        <w:t>will no</w:t>
      </w:r>
      <w:r w:rsidR="004B26E2">
        <w:rPr>
          <w:rFonts w:ascii="Arial" w:hAnsi="Arial" w:cs="Arial"/>
          <w:sz w:val="20"/>
          <w:szCs w:val="20"/>
        </w:rPr>
        <w:t xml:space="preserve"> longer</w:t>
      </w:r>
      <w:r w:rsidRPr="00ED5949">
        <w:rPr>
          <w:rFonts w:ascii="Arial" w:hAnsi="Arial" w:cs="Arial"/>
          <w:sz w:val="20"/>
          <w:szCs w:val="20"/>
        </w:rPr>
        <w:t xml:space="preserve"> be provided as of the effective date of the cancellation shown on the notice of cancellation.</w:t>
      </w:r>
    </w:p>
    <w:p w14:paraId="369903FC" w14:textId="22CD4AA6" w:rsidR="000D029D" w:rsidRDefault="000D029D" w:rsidP="008712E6">
      <w:pPr>
        <w:pStyle w:val="BodyText"/>
        <w:tabs>
          <w:tab w:val="left" w:pos="540"/>
        </w:tabs>
        <w:ind w:right="-10"/>
        <w:jc w:val="both"/>
        <w:rPr>
          <w:rFonts w:ascii="Arial" w:hAnsi="Arial" w:cs="Arial"/>
          <w:sz w:val="20"/>
          <w:szCs w:val="20"/>
        </w:rPr>
      </w:pPr>
    </w:p>
    <w:p w14:paraId="596CB7EC" w14:textId="6D9194DB" w:rsidR="000D029D" w:rsidRDefault="000D029D" w:rsidP="000D029D">
      <w:pPr>
        <w:pStyle w:val="BodyText"/>
        <w:tabs>
          <w:tab w:val="left" w:pos="540"/>
        </w:tabs>
        <w:ind w:right="-10"/>
        <w:jc w:val="both"/>
        <w:rPr>
          <w:rFonts w:ascii="Arial" w:hAnsi="Arial" w:cs="Arial"/>
          <w:sz w:val="20"/>
          <w:szCs w:val="20"/>
        </w:rPr>
      </w:pPr>
      <w:r>
        <w:rPr>
          <w:rFonts w:ascii="Arial" w:hAnsi="Arial" w:cs="Arial"/>
          <w:b/>
          <w:sz w:val="20"/>
          <w:szCs w:val="20"/>
        </w:rPr>
        <w:t xml:space="preserve">Policies </w:t>
      </w:r>
      <w:r>
        <w:rPr>
          <w:rFonts w:ascii="Arial" w:hAnsi="Arial" w:cs="Arial"/>
          <w:sz w:val="20"/>
          <w:szCs w:val="20"/>
        </w:rPr>
        <w:t>may not be cancelled</w:t>
      </w:r>
      <w:r w:rsidR="005B41DE">
        <w:rPr>
          <w:rFonts w:ascii="Arial" w:hAnsi="Arial" w:cs="Arial"/>
          <w:sz w:val="20"/>
          <w:szCs w:val="20"/>
        </w:rPr>
        <w:t xml:space="preserve"> or nonrenewed</w:t>
      </w:r>
      <w:r>
        <w:rPr>
          <w:rFonts w:ascii="Arial" w:hAnsi="Arial" w:cs="Arial"/>
          <w:sz w:val="20"/>
          <w:szCs w:val="20"/>
        </w:rPr>
        <w:t xml:space="preserve"> </w:t>
      </w:r>
      <w:proofErr w:type="gramStart"/>
      <w:r>
        <w:rPr>
          <w:rFonts w:ascii="Arial" w:hAnsi="Arial" w:cs="Arial"/>
          <w:sz w:val="20"/>
          <w:szCs w:val="20"/>
        </w:rPr>
        <w:t>based on the fact that</w:t>
      </w:r>
      <w:proofErr w:type="gramEnd"/>
      <w:r>
        <w:rPr>
          <w:rFonts w:ascii="Arial" w:hAnsi="Arial" w:cs="Arial"/>
          <w:sz w:val="20"/>
          <w:szCs w:val="20"/>
        </w:rPr>
        <w:t xml:space="preserve"> the insured is an elected official.</w:t>
      </w:r>
    </w:p>
    <w:p w14:paraId="050875A8" w14:textId="62481B81" w:rsidR="00A94C89" w:rsidRDefault="00A94C89" w:rsidP="000D029D">
      <w:pPr>
        <w:pStyle w:val="BodyText"/>
        <w:tabs>
          <w:tab w:val="left" w:pos="540"/>
        </w:tabs>
        <w:ind w:right="-10"/>
        <w:jc w:val="both"/>
        <w:rPr>
          <w:rFonts w:ascii="Arial" w:hAnsi="Arial" w:cs="Arial"/>
          <w:sz w:val="20"/>
          <w:szCs w:val="20"/>
        </w:rPr>
      </w:pPr>
    </w:p>
    <w:p w14:paraId="03541815" w14:textId="5A8C10D3" w:rsidR="00A94C89" w:rsidRPr="00A94C89" w:rsidRDefault="00A94C89" w:rsidP="000D029D">
      <w:pPr>
        <w:pStyle w:val="BodyText"/>
        <w:tabs>
          <w:tab w:val="left" w:pos="540"/>
        </w:tabs>
        <w:ind w:right="-10"/>
        <w:jc w:val="both"/>
        <w:rPr>
          <w:rFonts w:ascii="Arial" w:hAnsi="Arial" w:cs="Arial"/>
          <w:sz w:val="20"/>
          <w:szCs w:val="20"/>
        </w:rPr>
      </w:pPr>
      <w:r>
        <w:rPr>
          <w:rFonts w:ascii="Arial" w:hAnsi="Arial" w:cs="Arial"/>
          <w:b/>
          <w:sz w:val="20"/>
          <w:szCs w:val="20"/>
        </w:rPr>
        <w:t xml:space="preserve">We </w:t>
      </w:r>
      <w:r>
        <w:rPr>
          <w:rFonts w:ascii="Arial" w:hAnsi="Arial" w:cs="Arial"/>
          <w:sz w:val="20"/>
          <w:szCs w:val="20"/>
        </w:rPr>
        <w:t xml:space="preserve">may cancel or </w:t>
      </w:r>
      <w:proofErr w:type="spellStart"/>
      <w:r>
        <w:rPr>
          <w:rFonts w:ascii="Arial" w:hAnsi="Arial" w:cs="Arial"/>
          <w:sz w:val="20"/>
          <w:szCs w:val="20"/>
        </w:rPr>
        <w:t>nonrenew</w:t>
      </w:r>
      <w:proofErr w:type="spellEnd"/>
      <w:r>
        <w:rPr>
          <w:rFonts w:ascii="Arial" w:hAnsi="Arial" w:cs="Arial"/>
          <w:sz w:val="20"/>
          <w:szCs w:val="20"/>
        </w:rPr>
        <w:t xml:space="preserve"> this </w:t>
      </w:r>
      <w:r>
        <w:rPr>
          <w:rFonts w:ascii="Arial" w:hAnsi="Arial" w:cs="Arial"/>
          <w:b/>
          <w:sz w:val="20"/>
          <w:szCs w:val="20"/>
        </w:rPr>
        <w:t xml:space="preserve">Policy </w:t>
      </w:r>
      <w:r>
        <w:rPr>
          <w:rFonts w:ascii="Arial" w:hAnsi="Arial" w:cs="Arial"/>
          <w:sz w:val="20"/>
          <w:szCs w:val="20"/>
        </w:rPr>
        <w:t xml:space="preserve">any time during the </w:t>
      </w:r>
      <w:r>
        <w:rPr>
          <w:rFonts w:ascii="Arial" w:hAnsi="Arial" w:cs="Arial"/>
          <w:b/>
          <w:sz w:val="20"/>
          <w:szCs w:val="20"/>
        </w:rPr>
        <w:t xml:space="preserve">Policy </w:t>
      </w:r>
      <w:r>
        <w:rPr>
          <w:rFonts w:ascii="Arial" w:hAnsi="Arial" w:cs="Arial"/>
          <w:sz w:val="20"/>
          <w:szCs w:val="20"/>
        </w:rPr>
        <w:t xml:space="preserve">period if </w:t>
      </w:r>
      <w:r>
        <w:rPr>
          <w:rFonts w:ascii="Arial" w:hAnsi="Arial" w:cs="Arial"/>
          <w:b/>
          <w:sz w:val="20"/>
          <w:szCs w:val="20"/>
        </w:rPr>
        <w:t xml:space="preserve">We </w:t>
      </w:r>
      <w:r>
        <w:rPr>
          <w:rFonts w:ascii="Arial" w:hAnsi="Arial" w:cs="Arial"/>
          <w:sz w:val="20"/>
          <w:szCs w:val="20"/>
        </w:rPr>
        <w:t>are placed in supervision, conservatorship or receivership and the cancellation is approved</w:t>
      </w:r>
      <w:r w:rsidR="00157A97">
        <w:rPr>
          <w:rFonts w:ascii="Arial" w:hAnsi="Arial" w:cs="Arial"/>
          <w:sz w:val="20"/>
          <w:szCs w:val="20"/>
        </w:rPr>
        <w:t xml:space="preserve"> </w:t>
      </w:r>
      <w:r w:rsidR="00157A97" w:rsidRPr="00865DA9">
        <w:rPr>
          <w:rStyle w:val="readonlydata9"/>
          <w:rFonts w:ascii="Arial" w:hAnsi="Arial" w:cs="Arial"/>
          <w:color w:val="000000"/>
          <w:sz w:val="20"/>
          <w:szCs w:val="20"/>
        </w:rPr>
        <w:t>or directed by the supervisor, conservator, or receiver</w:t>
      </w:r>
      <w:r>
        <w:rPr>
          <w:rFonts w:ascii="Arial" w:hAnsi="Arial" w:cs="Arial"/>
          <w:sz w:val="20"/>
          <w:szCs w:val="20"/>
        </w:rPr>
        <w:t>.</w:t>
      </w:r>
    </w:p>
    <w:p w14:paraId="3AD8ACF4" w14:textId="77777777" w:rsidR="000D029D" w:rsidRPr="00ED5949" w:rsidRDefault="000D029D" w:rsidP="000D029D">
      <w:pPr>
        <w:pStyle w:val="BodyText"/>
        <w:tabs>
          <w:tab w:val="left" w:pos="540"/>
        </w:tabs>
        <w:ind w:right="-10"/>
        <w:jc w:val="both"/>
        <w:rPr>
          <w:rFonts w:ascii="Arial" w:hAnsi="Arial" w:cs="Arial"/>
          <w:sz w:val="20"/>
          <w:szCs w:val="20"/>
        </w:rPr>
      </w:pPr>
    </w:p>
    <w:p w14:paraId="3D773165" w14:textId="77777777" w:rsidR="00B774F8" w:rsidRPr="00ED5949" w:rsidRDefault="00B774F8" w:rsidP="0009441F">
      <w:pPr>
        <w:pStyle w:val="Heading2"/>
        <w:numPr>
          <w:ilvl w:val="0"/>
          <w:numId w:val="0"/>
        </w:numPr>
        <w:tabs>
          <w:tab w:val="clear" w:pos="578"/>
          <w:tab w:val="left" w:pos="540"/>
        </w:tabs>
        <w:spacing w:before="0"/>
        <w:ind w:right="-14"/>
      </w:pPr>
      <w:bookmarkStart w:id="106" w:name="_Toc29989623"/>
      <w:bookmarkStart w:id="107" w:name="_Toc29992409"/>
      <w:bookmarkStart w:id="108" w:name="_Toc29996363"/>
      <w:r w:rsidRPr="00ED5949">
        <w:t>Cancellation</w:t>
      </w:r>
      <w:r w:rsidRPr="00ED5949">
        <w:rPr>
          <w:spacing w:val="-2"/>
        </w:rPr>
        <w:t xml:space="preserve"> </w:t>
      </w:r>
      <w:r w:rsidRPr="00ED5949">
        <w:t>Refund</w:t>
      </w:r>
      <w:bookmarkEnd w:id="106"/>
      <w:bookmarkEnd w:id="107"/>
      <w:bookmarkEnd w:id="108"/>
    </w:p>
    <w:p w14:paraId="20AECC28" w14:textId="77777777" w:rsidR="00B774F8" w:rsidRPr="00ED5949" w:rsidRDefault="00B774F8" w:rsidP="0009441F">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Upon cancellation, </w:t>
      </w:r>
      <w:proofErr w:type="gramStart"/>
      <w:r w:rsidRPr="00ED5949">
        <w:rPr>
          <w:rFonts w:ascii="Arial" w:hAnsi="Arial" w:cs="Arial"/>
          <w:b/>
          <w:sz w:val="20"/>
          <w:szCs w:val="20"/>
        </w:rPr>
        <w:t>You</w:t>
      </w:r>
      <w:proofErr w:type="gramEnd"/>
      <w:r w:rsidRPr="00ED5949">
        <w:rPr>
          <w:rFonts w:ascii="Arial" w:hAnsi="Arial" w:cs="Arial"/>
          <w:sz w:val="20"/>
          <w:szCs w:val="20"/>
        </w:rPr>
        <w:t xml:space="preserve"> may be entitled to a premium refund. If </w:t>
      </w:r>
      <w:r w:rsidRPr="00ED5949">
        <w:rPr>
          <w:rFonts w:ascii="Arial" w:hAnsi="Arial" w:cs="Arial"/>
          <w:b/>
          <w:sz w:val="20"/>
          <w:szCs w:val="20"/>
        </w:rPr>
        <w:t>You</w:t>
      </w:r>
      <w:r w:rsidRPr="00ED5949">
        <w:rPr>
          <w:rFonts w:ascii="Arial" w:hAnsi="Arial" w:cs="Arial"/>
          <w:sz w:val="20"/>
          <w:szCs w:val="20"/>
        </w:rPr>
        <w:t xml:space="preserve"> provide </w:t>
      </w:r>
      <w:r w:rsidR="00EC1408" w:rsidRPr="008712E6">
        <w:rPr>
          <w:rFonts w:ascii="Arial" w:hAnsi="Arial" w:cs="Arial"/>
          <w:b/>
          <w:sz w:val="20"/>
          <w:szCs w:val="20"/>
        </w:rPr>
        <w:t>U</w:t>
      </w:r>
      <w:r w:rsidRPr="008712E6">
        <w:rPr>
          <w:rFonts w:ascii="Arial" w:hAnsi="Arial" w:cs="Arial"/>
          <w:b/>
          <w:sz w:val="20"/>
          <w:szCs w:val="20"/>
        </w:rPr>
        <w:t xml:space="preserve">s </w:t>
      </w:r>
      <w:r w:rsidRPr="00ED5949">
        <w:rPr>
          <w:rFonts w:ascii="Arial" w:hAnsi="Arial" w:cs="Arial"/>
          <w:sz w:val="20"/>
          <w:szCs w:val="20"/>
        </w:rPr>
        <w:t>written notice of cancellation within</w:t>
      </w:r>
      <w:r w:rsidRPr="00ED5949">
        <w:rPr>
          <w:rFonts w:ascii="Arial" w:hAnsi="Arial" w:cs="Arial"/>
          <w:spacing w:val="-8"/>
          <w:sz w:val="20"/>
          <w:szCs w:val="20"/>
        </w:rPr>
        <w:t xml:space="preserve"> </w:t>
      </w:r>
      <w:r w:rsidRPr="00ED5949">
        <w:rPr>
          <w:rFonts w:ascii="Arial" w:hAnsi="Arial" w:cs="Arial"/>
          <w:sz w:val="20"/>
          <w:szCs w:val="20"/>
        </w:rPr>
        <w:t>thirty</w:t>
      </w:r>
      <w:r w:rsidRPr="00ED5949">
        <w:rPr>
          <w:rFonts w:ascii="Arial" w:hAnsi="Arial" w:cs="Arial"/>
          <w:spacing w:val="-6"/>
          <w:sz w:val="20"/>
          <w:szCs w:val="20"/>
        </w:rPr>
        <w:t xml:space="preserve"> </w:t>
      </w:r>
      <w:r w:rsidRPr="00ED5949">
        <w:rPr>
          <w:rFonts w:ascii="Arial" w:hAnsi="Arial" w:cs="Arial"/>
          <w:sz w:val="20"/>
          <w:szCs w:val="20"/>
        </w:rPr>
        <w:t>(30)</w:t>
      </w:r>
      <w:r w:rsidRPr="00ED5949">
        <w:rPr>
          <w:rFonts w:ascii="Arial" w:hAnsi="Arial" w:cs="Arial"/>
          <w:spacing w:val="-6"/>
          <w:sz w:val="20"/>
          <w:szCs w:val="20"/>
        </w:rPr>
        <w:t xml:space="preserve"> </w:t>
      </w:r>
      <w:r w:rsidRPr="00ED5949">
        <w:rPr>
          <w:rFonts w:ascii="Arial" w:hAnsi="Arial" w:cs="Arial"/>
          <w:sz w:val="20"/>
          <w:szCs w:val="20"/>
        </w:rPr>
        <w:t>days</w:t>
      </w:r>
      <w:r w:rsidRPr="00ED5949">
        <w:rPr>
          <w:rFonts w:ascii="Arial" w:hAnsi="Arial" w:cs="Arial"/>
          <w:spacing w:val="-9"/>
          <w:sz w:val="20"/>
          <w:szCs w:val="20"/>
        </w:rPr>
        <w:t xml:space="preserve"> </w:t>
      </w:r>
      <w:r w:rsidRPr="00ED5949">
        <w:rPr>
          <w:rFonts w:ascii="Arial" w:hAnsi="Arial" w:cs="Arial"/>
          <w:sz w:val="20"/>
          <w:szCs w:val="20"/>
        </w:rPr>
        <w:t>of</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b/>
          <w:sz w:val="20"/>
          <w:szCs w:val="20"/>
        </w:rPr>
        <w:t>Original</w:t>
      </w:r>
      <w:r w:rsidRPr="00ED5949">
        <w:rPr>
          <w:rFonts w:ascii="Arial" w:hAnsi="Arial" w:cs="Arial"/>
          <w:b/>
          <w:spacing w:val="-6"/>
          <w:sz w:val="20"/>
          <w:szCs w:val="20"/>
        </w:rPr>
        <w:t xml:space="preserve"> </w:t>
      </w:r>
      <w:r w:rsidRPr="00ED5949">
        <w:rPr>
          <w:rFonts w:ascii="Arial" w:hAnsi="Arial" w:cs="Arial"/>
          <w:b/>
          <w:sz w:val="20"/>
          <w:szCs w:val="20"/>
        </w:rPr>
        <w:t>Start</w:t>
      </w:r>
      <w:r w:rsidRPr="00ED5949">
        <w:rPr>
          <w:rFonts w:ascii="Arial" w:hAnsi="Arial" w:cs="Arial"/>
          <w:b/>
          <w:spacing w:val="-6"/>
          <w:sz w:val="20"/>
          <w:szCs w:val="20"/>
        </w:rPr>
        <w:t xml:space="preserve"> </w:t>
      </w:r>
      <w:r w:rsidRPr="00ED5949">
        <w:rPr>
          <w:rFonts w:ascii="Arial" w:hAnsi="Arial" w:cs="Arial"/>
          <w:b/>
          <w:sz w:val="20"/>
          <w:szCs w:val="20"/>
        </w:rPr>
        <w:t>Date</w:t>
      </w:r>
      <w:r w:rsidRPr="00ED5949">
        <w:rPr>
          <w:rFonts w:ascii="Arial" w:hAnsi="Arial" w:cs="Arial"/>
          <w:b/>
          <w:spacing w:val="-6"/>
          <w:sz w:val="20"/>
          <w:szCs w:val="20"/>
        </w:rPr>
        <w:t xml:space="preserve"> </w:t>
      </w:r>
      <w:r w:rsidRPr="00ED5949">
        <w:rPr>
          <w:rFonts w:ascii="Arial" w:hAnsi="Arial" w:cs="Arial"/>
          <w:sz w:val="20"/>
          <w:szCs w:val="20"/>
        </w:rPr>
        <w:t>and</w:t>
      </w:r>
      <w:r w:rsidRPr="00ED5949">
        <w:rPr>
          <w:rFonts w:ascii="Arial" w:hAnsi="Arial" w:cs="Arial"/>
          <w:spacing w:val="-7"/>
          <w:sz w:val="20"/>
          <w:szCs w:val="20"/>
        </w:rPr>
        <w:t xml:space="preserve"> </w:t>
      </w:r>
      <w:r w:rsidRPr="00ED5949">
        <w:rPr>
          <w:rFonts w:ascii="Arial" w:hAnsi="Arial" w:cs="Arial"/>
          <w:b/>
          <w:sz w:val="20"/>
          <w:szCs w:val="20"/>
        </w:rPr>
        <w:t>You</w:t>
      </w:r>
      <w:r w:rsidRPr="00ED5949">
        <w:rPr>
          <w:rFonts w:ascii="Arial" w:hAnsi="Arial" w:cs="Arial"/>
          <w:spacing w:val="-7"/>
          <w:sz w:val="20"/>
          <w:szCs w:val="20"/>
        </w:rPr>
        <w:t xml:space="preserve"> </w:t>
      </w:r>
      <w:r w:rsidRPr="00ED5949">
        <w:rPr>
          <w:rFonts w:ascii="Arial" w:hAnsi="Arial" w:cs="Arial"/>
          <w:sz w:val="20"/>
          <w:szCs w:val="20"/>
        </w:rPr>
        <w:t>have</w:t>
      </w:r>
      <w:r w:rsidRPr="00ED5949">
        <w:rPr>
          <w:rFonts w:ascii="Arial" w:hAnsi="Arial" w:cs="Arial"/>
          <w:spacing w:val="-6"/>
          <w:sz w:val="20"/>
          <w:szCs w:val="20"/>
        </w:rPr>
        <w:t xml:space="preserve"> </w:t>
      </w:r>
      <w:r w:rsidRPr="00ED5949">
        <w:rPr>
          <w:rFonts w:ascii="Arial" w:hAnsi="Arial" w:cs="Arial"/>
          <w:sz w:val="20"/>
          <w:szCs w:val="20"/>
        </w:rPr>
        <w:t>made</w:t>
      </w:r>
      <w:r w:rsidRPr="00ED5949">
        <w:rPr>
          <w:rFonts w:ascii="Arial" w:hAnsi="Arial" w:cs="Arial"/>
          <w:spacing w:val="-6"/>
          <w:sz w:val="20"/>
          <w:szCs w:val="20"/>
        </w:rPr>
        <w:t xml:space="preserve"> </w:t>
      </w:r>
      <w:r w:rsidRPr="00ED5949">
        <w:rPr>
          <w:rFonts w:ascii="Arial" w:hAnsi="Arial" w:cs="Arial"/>
          <w:sz w:val="20"/>
          <w:szCs w:val="20"/>
        </w:rPr>
        <w:t>no</w:t>
      </w:r>
      <w:r w:rsidRPr="00ED5949">
        <w:rPr>
          <w:rFonts w:ascii="Arial" w:hAnsi="Arial" w:cs="Arial"/>
          <w:spacing w:val="-6"/>
          <w:sz w:val="20"/>
          <w:szCs w:val="20"/>
        </w:rPr>
        <w:t xml:space="preserve"> </w:t>
      </w:r>
      <w:r w:rsidRPr="00ED5949">
        <w:rPr>
          <w:rFonts w:ascii="Arial" w:hAnsi="Arial" w:cs="Arial"/>
          <w:b/>
          <w:sz w:val="20"/>
          <w:szCs w:val="20"/>
        </w:rPr>
        <w:t>Claim</w:t>
      </w:r>
      <w:r w:rsidRPr="00ED5949">
        <w:rPr>
          <w:rFonts w:ascii="Arial" w:hAnsi="Arial" w:cs="Arial"/>
          <w:sz w:val="20"/>
          <w:szCs w:val="20"/>
        </w:rPr>
        <w:t>,</w:t>
      </w:r>
      <w:r w:rsidRPr="00ED5949">
        <w:rPr>
          <w:rFonts w:ascii="Arial" w:hAnsi="Arial" w:cs="Arial"/>
          <w:spacing w:val="-6"/>
          <w:sz w:val="20"/>
          <w:szCs w:val="20"/>
        </w:rPr>
        <w:t xml:space="preserve"> </w:t>
      </w:r>
      <w:proofErr w:type="gramStart"/>
      <w:r w:rsidR="004B26E2" w:rsidRPr="008712E6">
        <w:rPr>
          <w:rFonts w:ascii="Arial" w:hAnsi="Arial" w:cs="Arial"/>
          <w:b/>
          <w:spacing w:val="-3"/>
          <w:sz w:val="20"/>
          <w:szCs w:val="20"/>
        </w:rPr>
        <w:t>W</w:t>
      </w:r>
      <w:r w:rsidRPr="008712E6">
        <w:rPr>
          <w:rFonts w:ascii="Arial" w:hAnsi="Arial" w:cs="Arial"/>
          <w:b/>
          <w:spacing w:val="-3"/>
          <w:sz w:val="20"/>
          <w:szCs w:val="20"/>
        </w:rPr>
        <w:t>e</w:t>
      </w:r>
      <w:proofErr w:type="gramEnd"/>
      <w:r w:rsidRPr="00ED5949">
        <w:rPr>
          <w:rFonts w:ascii="Arial" w:hAnsi="Arial" w:cs="Arial"/>
          <w:spacing w:val="-8"/>
          <w:sz w:val="20"/>
          <w:szCs w:val="20"/>
        </w:rPr>
        <w:t xml:space="preserve"> </w:t>
      </w:r>
      <w:r w:rsidRPr="00ED5949">
        <w:rPr>
          <w:rFonts w:ascii="Arial" w:hAnsi="Arial" w:cs="Arial"/>
          <w:sz w:val="20"/>
          <w:szCs w:val="20"/>
        </w:rPr>
        <w:t>will</w:t>
      </w:r>
      <w:r w:rsidRPr="00ED5949">
        <w:rPr>
          <w:rFonts w:ascii="Arial" w:hAnsi="Arial" w:cs="Arial"/>
          <w:spacing w:val="-6"/>
          <w:sz w:val="20"/>
          <w:szCs w:val="20"/>
        </w:rPr>
        <w:t xml:space="preserve"> </w:t>
      </w:r>
      <w:r w:rsidRPr="00ED5949">
        <w:rPr>
          <w:rFonts w:ascii="Arial" w:hAnsi="Arial" w:cs="Arial"/>
          <w:sz w:val="20"/>
          <w:szCs w:val="20"/>
        </w:rPr>
        <w:t>refund</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7"/>
          <w:sz w:val="20"/>
          <w:szCs w:val="20"/>
        </w:rPr>
        <w:t xml:space="preserve"> </w:t>
      </w:r>
      <w:r w:rsidRPr="00ED5949">
        <w:rPr>
          <w:rFonts w:ascii="Arial" w:hAnsi="Arial" w:cs="Arial"/>
          <w:sz w:val="20"/>
          <w:szCs w:val="20"/>
        </w:rPr>
        <w:t>premium</w:t>
      </w:r>
      <w:r w:rsidRPr="00ED5949">
        <w:rPr>
          <w:rFonts w:ascii="Arial" w:hAnsi="Arial" w:cs="Arial"/>
          <w:spacing w:val="-6"/>
          <w:sz w:val="20"/>
          <w:szCs w:val="20"/>
        </w:rPr>
        <w:t xml:space="preserve"> </w:t>
      </w:r>
      <w:r w:rsidRPr="00ED5949">
        <w:rPr>
          <w:rFonts w:ascii="Arial" w:hAnsi="Arial" w:cs="Arial"/>
          <w:b/>
          <w:sz w:val="20"/>
          <w:szCs w:val="20"/>
        </w:rPr>
        <w:t>You</w:t>
      </w:r>
      <w:r w:rsidRPr="00ED5949">
        <w:rPr>
          <w:rFonts w:ascii="Arial" w:hAnsi="Arial" w:cs="Arial"/>
          <w:sz w:val="20"/>
          <w:szCs w:val="20"/>
        </w:rPr>
        <w:t xml:space="preserve"> paid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and the </w:t>
      </w:r>
      <w:r w:rsidR="0009441F" w:rsidRPr="0009441F">
        <w:rPr>
          <w:rFonts w:ascii="Arial" w:hAnsi="Arial" w:cs="Arial"/>
          <w:b/>
          <w:sz w:val="20"/>
          <w:szCs w:val="20"/>
        </w:rPr>
        <w:t>P</w:t>
      </w:r>
      <w:r w:rsidRPr="0009441F">
        <w:rPr>
          <w:rFonts w:ascii="Arial" w:hAnsi="Arial" w:cs="Arial"/>
          <w:b/>
          <w:sz w:val="20"/>
          <w:szCs w:val="20"/>
        </w:rPr>
        <w:t>olicy</w:t>
      </w:r>
      <w:r w:rsidRPr="00ED5949">
        <w:rPr>
          <w:rFonts w:ascii="Arial" w:hAnsi="Arial" w:cs="Arial"/>
          <w:sz w:val="20"/>
          <w:szCs w:val="20"/>
        </w:rPr>
        <w:t xml:space="preserve"> will be</w:t>
      </w:r>
      <w:r w:rsidRPr="00ED5949">
        <w:rPr>
          <w:rFonts w:ascii="Arial" w:hAnsi="Arial" w:cs="Arial"/>
          <w:spacing w:val="-7"/>
          <w:sz w:val="20"/>
          <w:szCs w:val="20"/>
        </w:rPr>
        <w:t xml:space="preserve"> </w:t>
      </w:r>
      <w:r w:rsidRPr="00ED5949">
        <w:rPr>
          <w:rFonts w:ascii="Arial" w:hAnsi="Arial" w:cs="Arial"/>
          <w:sz w:val="20"/>
          <w:szCs w:val="20"/>
        </w:rPr>
        <w:t>canceled.</w:t>
      </w:r>
    </w:p>
    <w:p w14:paraId="6CDAEA8D" w14:textId="77777777" w:rsidR="00B774F8" w:rsidRPr="00ED5949" w:rsidRDefault="00B774F8" w:rsidP="008712E6">
      <w:pPr>
        <w:pStyle w:val="BodyText"/>
        <w:tabs>
          <w:tab w:val="left" w:pos="540"/>
        </w:tabs>
        <w:ind w:right="-10"/>
        <w:jc w:val="both"/>
        <w:rPr>
          <w:rFonts w:ascii="Arial" w:hAnsi="Arial" w:cs="Arial"/>
          <w:sz w:val="20"/>
          <w:szCs w:val="20"/>
        </w:rPr>
      </w:pPr>
    </w:p>
    <w:p w14:paraId="25652321" w14:textId="77777777" w:rsidR="00B774F8" w:rsidRPr="00ED5949" w:rsidRDefault="00B774F8" w:rsidP="0067743D">
      <w:pPr>
        <w:pStyle w:val="BodyText"/>
        <w:tabs>
          <w:tab w:val="left" w:pos="540"/>
        </w:tabs>
        <w:ind w:right="-14"/>
        <w:jc w:val="both"/>
        <w:rPr>
          <w:rFonts w:ascii="Arial" w:hAnsi="Arial" w:cs="Arial"/>
          <w:sz w:val="20"/>
          <w:szCs w:val="20"/>
        </w:rPr>
      </w:pPr>
      <w:r w:rsidRPr="00ED5949">
        <w:rPr>
          <w:rFonts w:ascii="Arial" w:hAnsi="Arial" w:cs="Arial"/>
          <w:sz w:val="20"/>
          <w:szCs w:val="20"/>
        </w:rPr>
        <w:t>If</w:t>
      </w:r>
      <w:r w:rsidRPr="00ED5949">
        <w:rPr>
          <w:rFonts w:ascii="Arial" w:hAnsi="Arial" w:cs="Arial"/>
          <w:spacing w:val="-6"/>
          <w:sz w:val="20"/>
          <w:szCs w:val="20"/>
        </w:rPr>
        <w:t xml:space="preserve"> </w:t>
      </w:r>
      <w:r w:rsidRPr="00ED5949">
        <w:rPr>
          <w:rFonts w:ascii="Arial" w:hAnsi="Arial" w:cs="Arial"/>
          <w:b/>
          <w:sz w:val="20"/>
          <w:szCs w:val="20"/>
        </w:rPr>
        <w:t>You</w:t>
      </w:r>
      <w:r w:rsidRPr="00ED5949">
        <w:rPr>
          <w:rFonts w:ascii="Arial" w:hAnsi="Arial" w:cs="Arial"/>
          <w:spacing w:val="-5"/>
          <w:sz w:val="20"/>
          <w:szCs w:val="20"/>
        </w:rPr>
        <w:t xml:space="preserve"> </w:t>
      </w:r>
      <w:r w:rsidRPr="00ED5949">
        <w:rPr>
          <w:rFonts w:ascii="Arial" w:hAnsi="Arial" w:cs="Arial"/>
          <w:sz w:val="20"/>
          <w:szCs w:val="20"/>
        </w:rPr>
        <w:t>have</w:t>
      </w:r>
      <w:r w:rsidRPr="00ED5949">
        <w:rPr>
          <w:rFonts w:ascii="Arial" w:hAnsi="Arial" w:cs="Arial"/>
          <w:spacing w:val="-8"/>
          <w:sz w:val="20"/>
          <w:szCs w:val="20"/>
        </w:rPr>
        <w:t xml:space="preserve"> </w:t>
      </w:r>
      <w:r w:rsidRPr="00ED5949">
        <w:rPr>
          <w:rFonts w:ascii="Arial" w:hAnsi="Arial" w:cs="Arial"/>
          <w:sz w:val="20"/>
          <w:szCs w:val="20"/>
        </w:rPr>
        <w:t>made</w:t>
      </w:r>
      <w:r w:rsidRPr="00ED5949">
        <w:rPr>
          <w:rFonts w:ascii="Arial" w:hAnsi="Arial" w:cs="Arial"/>
          <w:spacing w:val="-6"/>
          <w:sz w:val="20"/>
          <w:szCs w:val="20"/>
        </w:rPr>
        <w:t xml:space="preserve"> </w:t>
      </w:r>
      <w:r w:rsidRPr="00ED5949">
        <w:rPr>
          <w:rFonts w:ascii="Arial" w:hAnsi="Arial" w:cs="Arial"/>
          <w:sz w:val="20"/>
          <w:szCs w:val="20"/>
        </w:rPr>
        <w:t>a</w:t>
      </w:r>
      <w:r w:rsidRPr="00ED5949">
        <w:rPr>
          <w:rFonts w:ascii="Arial" w:hAnsi="Arial" w:cs="Arial"/>
          <w:spacing w:val="-6"/>
          <w:sz w:val="20"/>
          <w:szCs w:val="20"/>
        </w:rPr>
        <w:t xml:space="preserve"> </w:t>
      </w:r>
      <w:r w:rsidRPr="00ED5949">
        <w:rPr>
          <w:rFonts w:ascii="Arial" w:hAnsi="Arial" w:cs="Arial"/>
          <w:b/>
          <w:sz w:val="20"/>
          <w:szCs w:val="20"/>
        </w:rPr>
        <w:t>Claim</w:t>
      </w:r>
      <w:r w:rsidRPr="00ED5949">
        <w:rPr>
          <w:rFonts w:ascii="Arial" w:hAnsi="Arial" w:cs="Arial"/>
          <w:b/>
          <w:spacing w:val="-6"/>
          <w:sz w:val="20"/>
          <w:szCs w:val="20"/>
        </w:rPr>
        <w:t xml:space="preserve"> </w:t>
      </w:r>
      <w:r w:rsidRPr="00ED5949">
        <w:rPr>
          <w:rFonts w:ascii="Arial" w:hAnsi="Arial" w:cs="Arial"/>
          <w:sz w:val="20"/>
          <w:szCs w:val="20"/>
        </w:rPr>
        <w:t>within</w:t>
      </w:r>
      <w:r w:rsidRPr="00ED5949">
        <w:rPr>
          <w:rFonts w:ascii="Arial" w:hAnsi="Arial" w:cs="Arial"/>
          <w:spacing w:val="-5"/>
          <w:sz w:val="20"/>
          <w:szCs w:val="20"/>
        </w:rPr>
        <w:t xml:space="preserve"> </w:t>
      </w:r>
      <w:r w:rsidRPr="00ED5949">
        <w:rPr>
          <w:rFonts w:ascii="Arial" w:hAnsi="Arial" w:cs="Arial"/>
          <w:sz w:val="20"/>
          <w:szCs w:val="20"/>
        </w:rPr>
        <w:t>thirty</w:t>
      </w:r>
      <w:r w:rsidRPr="00ED5949">
        <w:rPr>
          <w:rFonts w:ascii="Arial" w:hAnsi="Arial" w:cs="Arial"/>
          <w:spacing w:val="-6"/>
          <w:sz w:val="20"/>
          <w:szCs w:val="20"/>
        </w:rPr>
        <w:t xml:space="preserve"> </w:t>
      </w:r>
      <w:r w:rsidRPr="00ED5949">
        <w:rPr>
          <w:rFonts w:ascii="Arial" w:hAnsi="Arial" w:cs="Arial"/>
          <w:sz w:val="20"/>
          <w:szCs w:val="20"/>
        </w:rPr>
        <w:t>(30)</w:t>
      </w:r>
      <w:r w:rsidRPr="00ED5949">
        <w:rPr>
          <w:rFonts w:ascii="Arial" w:hAnsi="Arial" w:cs="Arial"/>
          <w:spacing w:val="-7"/>
          <w:sz w:val="20"/>
          <w:szCs w:val="20"/>
        </w:rPr>
        <w:t xml:space="preserve"> </w:t>
      </w:r>
      <w:r w:rsidRPr="00ED5949">
        <w:rPr>
          <w:rFonts w:ascii="Arial" w:hAnsi="Arial" w:cs="Arial"/>
          <w:sz w:val="20"/>
          <w:szCs w:val="20"/>
        </w:rPr>
        <w:t>days</w:t>
      </w:r>
      <w:r w:rsidRPr="00ED5949">
        <w:rPr>
          <w:rFonts w:ascii="Arial" w:hAnsi="Arial" w:cs="Arial"/>
          <w:spacing w:val="-7"/>
          <w:sz w:val="20"/>
          <w:szCs w:val="20"/>
        </w:rPr>
        <w:t xml:space="preserve"> </w:t>
      </w:r>
      <w:r w:rsidRPr="00ED5949">
        <w:rPr>
          <w:rFonts w:ascii="Arial" w:hAnsi="Arial" w:cs="Arial"/>
          <w:sz w:val="20"/>
          <w:szCs w:val="20"/>
        </w:rPr>
        <w:t>of</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9"/>
          <w:sz w:val="20"/>
          <w:szCs w:val="20"/>
        </w:rPr>
        <w:t xml:space="preserve"> </w:t>
      </w:r>
      <w:r w:rsidRPr="00ED5949">
        <w:rPr>
          <w:rFonts w:ascii="Arial" w:hAnsi="Arial" w:cs="Arial"/>
          <w:sz w:val="20"/>
          <w:szCs w:val="20"/>
        </w:rPr>
        <w:t>effective</w:t>
      </w:r>
      <w:r w:rsidRPr="00ED5949">
        <w:rPr>
          <w:rFonts w:ascii="Arial" w:hAnsi="Arial" w:cs="Arial"/>
          <w:spacing w:val="-6"/>
          <w:sz w:val="20"/>
          <w:szCs w:val="20"/>
        </w:rPr>
        <w:t xml:space="preserve"> </w:t>
      </w:r>
      <w:r w:rsidRPr="00ED5949">
        <w:rPr>
          <w:rFonts w:ascii="Arial" w:hAnsi="Arial" w:cs="Arial"/>
          <w:sz w:val="20"/>
          <w:szCs w:val="20"/>
        </w:rPr>
        <w:t>date,</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7"/>
          <w:sz w:val="20"/>
          <w:szCs w:val="20"/>
        </w:rPr>
        <w:t xml:space="preserve"> </w:t>
      </w:r>
      <w:r w:rsidRPr="00ED5949">
        <w:rPr>
          <w:rFonts w:ascii="Arial" w:hAnsi="Arial" w:cs="Arial"/>
          <w:sz w:val="20"/>
          <w:szCs w:val="20"/>
        </w:rPr>
        <w:t>premiums</w:t>
      </w:r>
      <w:r w:rsidRPr="00ED5949">
        <w:rPr>
          <w:rFonts w:ascii="Arial" w:hAnsi="Arial" w:cs="Arial"/>
          <w:spacing w:val="-4"/>
          <w:sz w:val="20"/>
          <w:szCs w:val="20"/>
        </w:rPr>
        <w:t xml:space="preserve"> </w:t>
      </w:r>
      <w:r w:rsidRPr="00ED5949">
        <w:rPr>
          <w:rFonts w:ascii="Arial" w:hAnsi="Arial" w:cs="Arial"/>
          <w:sz w:val="20"/>
          <w:szCs w:val="20"/>
        </w:rPr>
        <w:t>paid</w:t>
      </w:r>
      <w:r w:rsidRPr="00ED5949">
        <w:rPr>
          <w:rFonts w:ascii="Arial" w:hAnsi="Arial" w:cs="Arial"/>
          <w:spacing w:val="-8"/>
          <w:sz w:val="20"/>
          <w:szCs w:val="20"/>
        </w:rPr>
        <w:t xml:space="preserve"> </w:t>
      </w:r>
      <w:r w:rsidRPr="00ED5949">
        <w:rPr>
          <w:rFonts w:ascii="Arial" w:hAnsi="Arial" w:cs="Arial"/>
          <w:sz w:val="20"/>
          <w:szCs w:val="20"/>
        </w:rPr>
        <w:t>for</w:t>
      </w:r>
      <w:r w:rsidRPr="00ED5949">
        <w:rPr>
          <w:rFonts w:ascii="Arial" w:hAnsi="Arial" w:cs="Arial"/>
          <w:spacing w:val="-9"/>
          <w:sz w:val="20"/>
          <w:szCs w:val="20"/>
        </w:rPr>
        <w:t xml:space="preserve"> </w:t>
      </w:r>
      <w:r w:rsidRPr="00ED5949">
        <w:rPr>
          <w:rFonts w:ascii="Arial" w:hAnsi="Arial" w:cs="Arial"/>
          <w:sz w:val="20"/>
          <w:szCs w:val="20"/>
        </w:rPr>
        <w:t>or</w:t>
      </w:r>
      <w:r w:rsidRPr="00ED5949">
        <w:rPr>
          <w:rFonts w:ascii="Arial" w:hAnsi="Arial" w:cs="Arial"/>
          <w:spacing w:val="-4"/>
          <w:sz w:val="20"/>
          <w:szCs w:val="20"/>
        </w:rPr>
        <w:t xml:space="preserve"> </w:t>
      </w:r>
      <w:r w:rsidRPr="00ED5949">
        <w:rPr>
          <w:rFonts w:ascii="Arial" w:hAnsi="Arial" w:cs="Arial"/>
          <w:sz w:val="20"/>
          <w:szCs w:val="20"/>
        </w:rPr>
        <w:t>allocable</w:t>
      </w:r>
      <w:r w:rsidRPr="00ED5949">
        <w:rPr>
          <w:rFonts w:ascii="Arial" w:hAnsi="Arial" w:cs="Arial"/>
          <w:spacing w:val="-7"/>
          <w:sz w:val="20"/>
          <w:szCs w:val="20"/>
        </w:rPr>
        <w:t xml:space="preserve"> </w:t>
      </w:r>
      <w:r w:rsidRPr="00ED5949">
        <w:rPr>
          <w:rFonts w:ascii="Arial" w:hAnsi="Arial" w:cs="Arial"/>
          <w:sz w:val="20"/>
          <w:szCs w:val="20"/>
        </w:rPr>
        <w:t>to</w:t>
      </w:r>
      <w:r w:rsidRPr="00ED5949">
        <w:rPr>
          <w:rFonts w:ascii="Arial" w:hAnsi="Arial" w:cs="Arial"/>
          <w:spacing w:val="-6"/>
          <w:sz w:val="20"/>
          <w:szCs w:val="20"/>
        </w:rPr>
        <w:t xml:space="preserve"> </w:t>
      </w:r>
      <w:r w:rsidRPr="00ED5949">
        <w:rPr>
          <w:rFonts w:ascii="Arial" w:hAnsi="Arial" w:cs="Arial"/>
          <w:sz w:val="20"/>
          <w:szCs w:val="20"/>
        </w:rPr>
        <w:t xml:space="preserve">the </w:t>
      </w:r>
      <w:r w:rsidRPr="00ED5949">
        <w:rPr>
          <w:rFonts w:ascii="Arial" w:hAnsi="Arial" w:cs="Arial"/>
          <w:spacing w:val="-3"/>
          <w:sz w:val="20"/>
          <w:szCs w:val="20"/>
        </w:rPr>
        <w:t>first</w:t>
      </w:r>
      <w:r w:rsidRPr="00ED5949">
        <w:rPr>
          <w:rFonts w:ascii="Arial" w:hAnsi="Arial" w:cs="Arial"/>
          <w:spacing w:val="-11"/>
          <w:sz w:val="20"/>
          <w:szCs w:val="20"/>
        </w:rPr>
        <w:t xml:space="preserve"> </w:t>
      </w:r>
      <w:r w:rsidRPr="00ED5949">
        <w:rPr>
          <w:rFonts w:ascii="Arial" w:hAnsi="Arial" w:cs="Arial"/>
          <w:sz w:val="20"/>
          <w:szCs w:val="20"/>
        </w:rPr>
        <w:t>month</w:t>
      </w:r>
      <w:r w:rsidRPr="00ED5949">
        <w:rPr>
          <w:rFonts w:ascii="Arial" w:hAnsi="Arial" w:cs="Arial"/>
          <w:spacing w:val="-13"/>
          <w:sz w:val="20"/>
          <w:szCs w:val="20"/>
        </w:rPr>
        <w:t xml:space="preserve"> </w:t>
      </w:r>
      <w:r w:rsidRPr="00ED5949">
        <w:rPr>
          <w:rFonts w:ascii="Arial" w:hAnsi="Arial" w:cs="Arial"/>
          <w:sz w:val="20"/>
          <w:szCs w:val="20"/>
        </w:rPr>
        <w:t>of</w:t>
      </w:r>
      <w:r w:rsidRPr="00ED5949">
        <w:rPr>
          <w:rFonts w:ascii="Arial" w:hAnsi="Arial" w:cs="Arial"/>
          <w:spacing w:val="-11"/>
          <w:sz w:val="20"/>
          <w:szCs w:val="20"/>
        </w:rPr>
        <w:t xml:space="preserve"> </w:t>
      </w:r>
      <w:r w:rsidRPr="00ED5949">
        <w:rPr>
          <w:rFonts w:ascii="Arial" w:hAnsi="Arial" w:cs="Arial"/>
          <w:b/>
          <w:sz w:val="20"/>
          <w:szCs w:val="20"/>
        </w:rPr>
        <w:t>Coverage</w:t>
      </w:r>
      <w:r w:rsidRPr="00ED5949">
        <w:rPr>
          <w:rFonts w:ascii="Arial" w:hAnsi="Arial" w:cs="Arial"/>
          <w:b/>
          <w:spacing w:val="-14"/>
          <w:sz w:val="20"/>
          <w:szCs w:val="20"/>
        </w:rPr>
        <w:t xml:space="preserve"> </w:t>
      </w:r>
      <w:r w:rsidRPr="00ED5949">
        <w:rPr>
          <w:rFonts w:ascii="Arial" w:hAnsi="Arial" w:cs="Arial"/>
          <w:sz w:val="20"/>
          <w:szCs w:val="20"/>
        </w:rPr>
        <w:t>become</w:t>
      </w:r>
      <w:r w:rsidRPr="00ED5949">
        <w:rPr>
          <w:rFonts w:ascii="Arial" w:hAnsi="Arial" w:cs="Arial"/>
          <w:spacing w:val="-10"/>
          <w:sz w:val="20"/>
          <w:szCs w:val="20"/>
        </w:rPr>
        <w:t xml:space="preserve"> </w:t>
      </w:r>
      <w:r w:rsidRPr="00ED5949">
        <w:rPr>
          <w:rFonts w:ascii="Arial" w:hAnsi="Arial" w:cs="Arial"/>
          <w:sz w:val="20"/>
          <w:szCs w:val="20"/>
        </w:rPr>
        <w:t>fully</w:t>
      </w:r>
      <w:r w:rsidRPr="00ED5949">
        <w:rPr>
          <w:rFonts w:ascii="Arial" w:hAnsi="Arial" w:cs="Arial"/>
          <w:spacing w:val="-13"/>
          <w:sz w:val="20"/>
          <w:szCs w:val="20"/>
        </w:rPr>
        <w:t xml:space="preserve"> </w:t>
      </w:r>
      <w:r w:rsidRPr="00ED5949">
        <w:rPr>
          <w:rFonts w:ascii="Arial" w:hAnsi="Arial" w:cs="Arial"/>
          <w:sz w:val="20"/>
          <w:szCs w:val="20"/>
        </w:rPr>
        <w:t>earned</w:t>
      </w:r>
      <w:r w:rsidRPr="00ED5949">
        <w:rPr>
          <w:rFonts w:ascii="Arial" w:hAnsi="Arial" w:cs="Arial"/>
          <w:spacing w:val="-11"/>
          <w:sz w:val="20"/>
          <w:szCs w:val="20"/>
        </w:rPr>
        <w:t xml:space="preserve"> </w:t>
      </w:r>
      <w:r w:rsidRPr="00ED5949">
        <w:rPr>
          <w:rFonts w:ascii="Arial" w:hAnsi="Arial" w:cs="Arial"/>
          <w:sz w:val="20"/>
          <w:szCs w:val="20"/>
        </w:rPr>
        <w:t>upon</w:t>
      </w:r>
      <w:r w:rsidRPr="00ED5949">
        <w:rPr>
          <w:rFonts w:ascii="Arial" w:hAnsi="Arial" w:cs="Arial"/>
          <w:spacing w:val="-12"/>
          <w:sz w:val="20"/>
          <w:szCs w:val="20"/>
        </w:rPr>
        <w:t xml:space="preserve"> </w:t>
      </w:r>
      <w:r w:rsidRPr="00ED5949">
        <w:rPr>
          <w:rFonts w:ascii="Arial" w:hAnsi="Arial" w:cs="Arial"/>
          <w:sz w:val="20"/>
          <w:szCs w:val="20"/>
        </w:rPr>
        <w:t>the</w:t>
      </w:r>
      <w:r w:rsidRPr="00ED5949">
        <w:rPr>
          <w:rFonts w:ascii="Arial" w:hAnsi="Arial" w:cs="Arial"/>
          <w:spacing w:val="-12"/>
          <w:sz w:val="20"/>
          <w:szCs w:val="20"/>
        </w:rPr>
        <w:t xml:space="preserve"> </w:t>
      </w:r>
      <w:r w:rsidRPr="00ED5949">
        <w:rPr>
          <w:rFonts w:ascii="Arial" w:hAnsi="Arial" w:cs="Arial"/>
          <w:sz w:val="20"/>
          <w:szCs w:val="20"/>
        </w:rPr>
        <w:t>submittal</w:t>
      </w:r>
      <w:r w:rsidRPr="00ED5949">
        <w:rPr>
          <w:rFonts w:ascii="Arial" w:hAnsi="Arial" w:cs="Arial"/>
          <w:spacing w:val="-14"/>
          <w:sz w:val="20"/>
          <w:szCs w:val="20"/>
        </w:rPr>
        <w:t xml:space="preserve"> </w:t>
      </w:r>
      <w:r w:rsidRPr="00ED5949">
        <w:rPr>
          <w:rFonts w:ascii="Arial" w:hAnsi="Arial" w:cs="Arial"/>
          <w:sz w:val="20"/>
          <w:szCs w:val="20"/>
        </w:rPr>
        <w:t>of</w:t>
      </w:r>
      <w:r w:rsidRPr="00ED5949">
        <w:rPr>
          <w:rFonts w:ascii="Arial" w:hAnsi="Arial" w:cs="Arial"/>
          <w:spacing w:val="-12"/>
          <w:sz w:val="20"/>
          <w:szCs w:val="20"/>
        </w:rPr>
        <w:t xml:space="preserve"> </w:t>
      </w:r>
      <w:r w:rsidRPr="00ED5949">
        <w:rPr>
          <w:rFonts w:ascii="Arial" w:hAnsi="Arial" w:cs="Arial"/>
          <w:sz w:val="20"/>
          <w:szCs w:val="20"/>
        </w:rPr>
        <w:t>the</w:t>
      </w:r>
      <w:r w:rsidRPr="00ED5949">
        <w:rPr>
          <w:rFonts w:ascii="Arial" w:hAnsi="Arial" w:cs="Arial"/>
          <w:spacing w:val="-13"/>
          <w:sz w:val="20"/>
          <w:szCs w:val="20"/>
        </w:rPr>
        <w:t xml:space="preserve"> </w:t>
      </w:r>
      <w:r w:rsidRPr="00ED5949">
        <w:rPr>
          <w:rFonts w:ascii="Arial" w:hAnsi="Arial" w:cs="Arial"/>
          <w:b/>
          <w:sz w:val="20"/>
          <w:szCs w:val="20"/>
        </w:rPr>
        <w:t>Claim</w:t>
      </w:r>
      <w:r w:rsidRPr="00ED5949">
        <w:rPr>
          <w:rFonts w:ascii="Arial" w:hAnsi="Arial" w:cs="Arial"/>
          <w:sz w:val="20"/>
          <w:szCs w:val="20"/>
        </w:rPr>
        <w:t>,</w:t>
      </w:r>
      <w:r w:rsidRPr="00ED5949">
        <w:rPr>
          <w:rFonts w:ascii="Arial" w:hAnsi="Arial" w:cs="Arial"/>
          <w:spacing w:val="-11"/>
          <w:sz w:val="20"/>
          <w:szCs w:val="20"/>
        </w:rPr>
        <w:t xml:space="preserve"> </w:t>
      </w:r>
      <w:r w:rsidRPr="00ED5949">
        <w:rPr>
          <w:rFonts w:ascii="Arial" w:hAnsi="Arial" w:cs="Arial"/>
          <w:sz w:val="20"/>
          <w:szCs w:val="20"/>
        </w:rPr>
        <w:t>and</w:t>
      </w:r>
      <w:r w:rsidRPr="00ED5949">
        <w:rPr>
          <w:rFonts w:ascii="Arial" w:hAnsi="Arial" w:cs="Arial"/>
          <w:spacing w:val="-14"/>
          <w:sz w:val="20"/>
          <w:szCs w:val="20"/>
        </w:rPr>
        <w:t xml:space="preserve"> </w:t>
      </w:r>
      <w:r w:rsidRPr="00ED5949">
        <w:rPr>
          <w:rFonts w:ascii="Arial" w:hAnsi="Arial" w:cs="Arial"/>
          <w:b/>
          <w:sz w:val="20"/>
          <w:szCs w:val="20"/>
        </w:rPr>
        <w:t>You</w:t>
      </w:r>
      <w:r w:rsidRPr="00ED5949">
        <w:rPr>
          <w:rFonts w:ascii="Arial" w:hAnsi="Arial" w:cs="Arial"/>
          <w:spacing w:val="-15"/>
          <w:sz w:val="20"/>
          <w:szCs w:val="20"/>
        </w:rPr>
        <w:t xml:space="preserve"> </w:t>
      </w:r>
      <w:r w:rsidRPr="00ED5949">
        <w:rPr>
          <w:rFonts w:ascii="Arial" w:hAnsi="Arial" w:cs="Arial"/>
          <w:sz w:val="20"/>
          <w:szCs w:val="20"/>
        </w:rPr>
        <w:t>will</w:t>
      </w:r>
      <w:r w:rsidRPr="00ED5949">
        <w:rPr>
          <w:rFonts w:ascii="Arial" w:hAnsi="Arial" w:cs="Arial"/>
          <w:spacing w:val="-14"/>
          <w:sz w:val="20"/>
          <w:szCs w:val="20"/>
        </w:rPr>
        <w:t xml:space="preserve"> </w:t>
      </w:r>
      <w:r w:rsidRPr="00ED5949">
        <w:rPr>
          <w:rFonts w:ascii="Arial" w:hAnsi="Arial" w:cs="Arial"/>
          <w:sz w:val="20"/>
          <w:szCs w:val="20"/>
        </w:rPr>
        <w:t>only</w:t>
      </w:r>
      <w:r w:rsidRPr="00ED5949">
        <w:rPr>
          <w:rFonts w:ascii="Arial" w:hAnsi="Arial" w:cs="Arial"/>
          <w:spacing w:val="-12"/>
          <w:sz w:val="20"/>
          <w:szCs w:val="20"/>
        </w:rPr>
        <w:t xml:space="preserve"> </w:t>
      </w:r>
      <w:r w:rsidRPr="00ED5949">
        <w:rPr>
          <w:rFonts w:ascii="Arial" w:hAnsi="Arial" w:cs="Arial"/>
          <w:sz w:val="20"/>
          <w:szCs w:val="20"/>
        </w:rPr>
        <w:t>receive</w:t>
      </w:r>
      <w:r w:rsidRPr="00ED5949">
        <w:rPr>
          <w:rFonts w:ascii="Arial" w:hAnsi="Arial" w:cs="Arial"/>
          <w:spacing w:val="-11"/>
          <w:sz w:val="20"/>
          <w:szCs w:val="20"/>
        </w:rPr>
        <w:t xml:space="preserve"> </w:t>
      </w:r>
      <w:r w:rsidRPr="00ED5949">
        <w:rPr>
          <w:rFonts w:ascii="Arial" w:hAnsi="Arial" w:cs="Arial"/>
          <w:sz w:val="20"/>
          <w:szCs w:val="20"/>
        </w:rPr>
        <w:t>a</w:t>
      </w:r>
      <w:r w:rsidRPr="00ED5949">
        <w:rPr>
          <w:rFonts w:ascii="Arial" w:hAnsi="Arial" w:cs="Arial"/>
          <w:spacing w:val="-14"/>
          <w:sz w:val="20"/>
          <w:szCs w:val="20"/>
        </w:rPr>
        <w:t xml:space="preserve"> </w:t>
      </w:r>
      <w:r w:rsidRPr="00ED5949">
        <w:rPr>
          <w:rFonts w:ascii="Arial" w:hAnsi="Arial" w:cs="Arial"/>
          <w:sz w:val="20"/>
          <w:szCs w:val="20"/>
        </w:rPr>
        <w:t xml:space="preserve">refund for any premiums paid for periods beyond the </w:t>
      </w:r>
      <w:r w:rsidRPr="00ED5949">
        <w:rPr>
          <w:rFonts w:ascii="Arial" w:hAnsi="Arial" w:cs="Arial"/>
          <w:spacing w:val="-3"/>
          <w:sz w:val="20"/>
          <w:szCs w:val="20"/>
        </w:rPr>
        <w:t>first</w:t>
      </w:r>
      <w:r w:rsidRPr="00ED5949">
        <w:rPr>
          <w:rFonts w:ascii="Arial" w:hAnsi="Arial" w:cs="Arial"/>
          <w:spacing w:val="-11"/>
          <w:sz w:val="20"/>
          <w:szCs w:val="20"/>
        </w:rPr>
        <w:t xml:space="preserve"> </w:t>
      </w:r>
      <w:r w:rsidRPr="00ED5949">
        <w:rPr>
          <w:rFonts w:ascii="Arial" w:hAnsi="Arial" w:cs="Arial"/>
          <w:sz w:val="20"/>
          <w:szCs w:val="20"/>
        </w:rPr>
        <w:t>month.</w:t>
      </w:r>
    </w:p>
    <w:p w14:paraId="34015EDD" w14:textId="77777777" w:rsidR="00B774F8" w:rsidRPr="00ED5949" w:rsidRDefault="00B774F8" w:rsidP="0067743D">
      <w:pPr>
        <w:pStyle w:val="BodyText"/>
        <w:tabs>
          <w:tab w:val="left" w:pos="540"/>
        </w:tabs>
        <w:ind w:right="-10"/>
        <w:jc w:val="both"/>
        <w:rPr>
          <w:rFonts w:ascii="Arial" w:hAnsi="Arial" w:cs="Arial"/>
          <w:sz w:val="20"/>
          <w:szCs w:val="20"/>
        </w:rPr>
      </w:pPr>
    </w:p>
    <w:p w14:paraId="33A10EC4" w14:textId="77777777" w:rsidR="00B774F8" w:rsidRPr="00ED5949" w:rsidRDefault="00B774F8" w:rsidP="0067743D">
      <w:pPr>
        <w:pStyle w:val="BodyText"/>
        <w:tabs>
          <w:tab w:val="left" w:pos="540"/>
        </w:tabs>
        <w:ind w:right="-10"/>
        <w:jc w:val="both"/>
        <w:rPr>
          <w:rFonts w:ascii="Arial" w:hAnsi="Arial" w:cs="Arial"/>
          <w:sz w:val="20"/>
          <w:szCs w:val="20"/>
        </w:rPr>
      </w:pPr>
      <w:r w:rsidRPr="00ED5949">
        <w:rPr>
          <w:rFonts w:ascii="Arial" w:hAnsi="Arial" w:cs="Arial"/>
          <w:sz w:val="20"/>
          <w:szCs w:val="20"/>
        </w:rPr>
        <w:t xml:space="preserve">After the first thirty (30) days of the </w:t>
      </w:r>
      <w:r w:rsidR="0009441F" w:rsidRPr="0009441F">
        <w:rPr>
          <w:rFonts w:ascii="Arial" w:hAnsi="Arial" w:cs="Arial"/>
          <w:b/>
          <w:sz w:val="20"/>
          <w:szCs w:val="20"/>
        </w:rPr>
        <w:t>P</w:t>
      </w:r>
      <w:r w:rsidRPr="0009441F">
        <w:rPr>
          <w:rFonts w:ascii="Arial" w:hAnsi="Arial" w:cs="Arial"/>
          <w:b/>
          <w:sz w:val="20"/>
          <w:szCs w:val="20"/>
        </w:rPr>
        <w:t xml:space="preserve">olicy </w:t>
      </w:r>
      <w:r w:rsidRPr="00ED5949">
        <w:rPr>
          <w:rFonts w:ascii="Arial" w:hAnsi="Arial" w:cs="Arial"/>
          <w:sz w:val="20"/>
          <w:szCs w:val="20"/>
        </w:rPr>
        <w:t xml:space="preserve">period, </w:t>
      </w:r>
      <w:proofErr w:type="gramStart"/>
      <w:r w:rsidR="001C3A3B"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compute any refund due on a daily pro-rata basis.</w:t>
      </w:r>
    </w:p>
    <w:p w14:paraId="44C03DCF" w14:textId="77777777" w:rsidR="00B774F8" w:rsidRPr="00ED5949" w:rsidRDefault="00B774F8" w:rsidP="0067743D">
      <w:pPr>
        <w:pStyle w:val="BodyText"/>
        <w:tabs>
          <w:tab w:val="left" w:pos="540"/>
        </w:tabs>
        <w:ind w:right="-10"/>
        <w:jc w:val="both"/>
        <w:rPr>
          <w:rFonts w:ascii="Arial" w:hAnsi="Arial" w:cs="Arial"/>
          <w:sz w:val="20"/>
          <w:szCs w:val="20"/>
        </w:rPr>
      </w:pPr>
    </w:p>
    <w:p w14:paraId="1E10086A" w14:textId="77777777" w:rsidR="00B774F8" w:rsidRPr="00ED5949" w:rsidRDefault="00B774F8" w:rsidP="0067743D">
      <w:pPr>
        <w:pStyle w:val="Heading2"/>
        <w:numPr>
          <w:ilvl w:val="0"/>
          <w:numId w:val="0"/>
        </w:numPr>
        <w:tabs>
          <w:tab w:val="clear" w:pos="578"/>
          <w:tab w:val="left" w:pos="540"/>
        </w:tabs>
        <w:spacing w:before="0"/>
      </w:pPr>
      <w:bookmarkStart w:id="109" w:name="_Toc29989624"/>
      <w:bookmarkStart w:id="110" w:name="_Toc29992410"/>
      <w:bookmarkStart w:id="111" w:name="_Toc29996364"/>
      <w:r w:rsidRPr="00ED5949">
        <w:t>Nonrenewal</w:t>
      </w:r>
      <w:bookmarkEnd w:id="109"/>
      <w:bookmarkEnd w:id="110"/>
      <w:bookmarkEnd w:id="111"/>
    </w:p>
    <w:p w14:paraId="28EB4ABC" w14:textId="0AD802FD" w:rsidR="000D029D" w:rsidRPr="004B2577" w:rsidRDefault="000D029D" w:rsidP="004B2577">
      <w:pPr>
        <w:pStyle w:val="ListParagraph"/>
        <w:ind w:left="0" w:right="32" w:firstLine="0"/>
        <w:jc w:val="both"/>
        <w:rPr>
          <w:rFonts w:ascii="Arial" w:hAnsi="Arial"/>
          <w:kern w:val="16"/>
          <w:sz w:val="20"/>
        </w:rPr>
      </w:pPr>
      <w:r w:rsidRPr="004B2577">
        <w:rPr>
          <w:rFonts w:ascii="Arial" w:hAnsi="Arial"/>
          <w:b/>
          <w:kern w:val="16"/>
          <w:sz w:val="20"/>
        </w:rPr>
        <w:t>We</w:t>
      </w:r>
      <w:r w:rsidRPr="004B2577">
        <w:rPr>
          <w:rFonts w:ascii="Arial" w:hAnsi="Arial"/>
          <w:kern w:val="16"/>
          <w:sz w:val="20"/>
        </w:rPr>
        <w:t xml:space="preserve"> </w:t>
      </w:r>
      <w:r w:rsidRPr="0068165C">
        <w:rPr>
          <w:rFonts w:ascii="Arial" w:eastAsia="Times New Roman" w:hAnsi="Arial" w:cs="Arial"/>
          <w:kern w:val="16"/>
          <w:sz w:val="20"/>
          <w:szCs w:val="20"/>
        </w:rPr>
        <w:t>may elect</w:t>
      </w:r>
      <w:r w:rsidRPr="004B2577">
        <w:rPr>
          <w:rFonts w:ascii="Arial" w:hAnsi="Arial"/>
          <w:kern w:val="16"/>
          <w:sz w:val="20"/>
        </w:rPr>
        <w:t xml:space="preserve"> to </w:t>
      </w:r>
      <w:proofErr w:type="spellStart"/>
      <w:r w:rsidRPr="0068165C">
        <w:rPr>
          <w:rFonts w:ascii="Arial" w:eastAsia="Times New Roman" w:hAnsi="Arial" w:cs="Arial"/>
          <w:kern w:val="16"/>
          <w:sz w:val="20"/>
          <w:szCs w:val="20"/>
        </w:rPr>
        <w:t>nonrenew</w:t>
      </w:r>
      <w:proofErr w:type="spellEnd"/>
      <w:r w:rsidRPr="004B2577">
        <w:rPr>
          <w:rFonts w:ascii="Arial" w:hAnsi="Arial"/>
          <w:kern w:val="16"/>
          <w:sz w:val="20"/>
        </w:rPr>
        <w:t xml:space="preserve"> this </w:t>
      </w:r>
      <w:r w:rsidRPr="004B2577">
        <w:rPr>
          <w:rFonts w:ascii="Arial" w:hAnsi="Arial"/>
          <w:b/>
          <w:kern w:val="16"/>
          <w:sz w:val="20"/>
        </w:rPr>
        <w:t>Policy</w:t>
      </w:r>
      <w:r w:rsidRPr="0068165C">
        <w:rPr>
          <w:rFonts w:ascii="Arial" w:eastAsia="Times New Roman" w:hAnsi="Arial" w:cs="Arial"/>
          <w:kern w:val="16"/>
          <w:sz w:val="20"/>
          <w:szCs w:val="20"/>
        </w:rPr>
        <w:t xml:space="preserve"> on the expiration date</w:t>
      </w:r>
      <w:r w:rsidRPr="004B2577">
        <w:rPr>
          <w:rFonts w:ascii="Arial" w:hAnsi="Arial"/>
          <w:kern w:val="16"/>
          <w:sz w:val="20"/>
        </w:rPr>
        <w:t xml:space="preserve"> shown on the Declarations Page</w:t>
      </w:r>
      <w:r w:rsidRPr="0068165C">
        <w:rPr>
          <w:rFonts w:ascii="Arial" w:eastAsia="Times New Roman" w:hAnsi="Arial" w:cs="Arial"/>
          <w:kern w:val="16"/>
          <w:sz w:val="20"/>
          <w:szCs w:val="20"/>
        </w:rPr>
        <w:t xml:space="preserve">.  </w:t>
      </w:r>
      <w:r w:rsidRPr="0068165C">
        <w:rPr>
          <w:rFonts w:ascii="Arial" w:eastAsia="Times New Roman" w:hAnsi="Arial" w:cs="Arial"/>
          <w:b/>
          <w:kern w:val="16"/>
          <w:sz w:val="20"/>
          <w:szCs w:val="20"/>
        </w:rPr>
        <w:t>We</w:t>
      </w:r>
      <w:r w:rsidRPr="0068165C">
        <w:rPr>
          <w:rFonts w:ascii="Arial" w:eastAsia="Times New Roman" w:hAnsi="Arial" w:cs="Arial"/>
          <w:kern w:val="16"/>
          <w:sz w:val="20"/>
          <w:szCs w:val="20"/>
        </w:rPr>
        <w:t xml:space="preserve"> may do so by mailing or delivering to </w:t>
      </w:r>
      <w:r w:rsidRPr="0068165C">
        <w:rPr>
          <w:rFonts w:ascii="Arial" w:eastAsia="Times New Roman" w:hAnsi="Arial" w:cs="Arial"/>
          <w:b/>
          <w:kern w:val="16"/>
          <w:sz w:val="20"/>
          <w:szCs w:val="20"/>
        </w:rPr>
        <w:t>You</w:t>
      </w:r>
      <w:r w:rsidRPr="0068165C">
        <w:rPr>
          <w:rFonts w:ascii="Arial" w:eastAsia="Times New Roman" w:hAnsi="Arial" w:cs="Arial"/>
          <w:kern w:val="16"/>
          <w:sz w:val="20"/>
          <w:szCs w:val="20"/>
        </w:rPr>
        <w:t xml:space="preserve"> notice of our intent to </w:t>
      </w:r>
      <w:proofErr w:type="spellStart"/>
      <w:r w:rsidRPr="0068165C">
        <w:rPr>
          <w:rFonts w:ascii="Arial" w:eastAsia="Times New Roman" w:hAnsi="Arial" w:cs="Arial"/>
          <w:kern w:val="16"/>
          <w:sz w:val="20"/>
          <w:szCs w:val="20"/>
        </w:rPr>
        <w:t>nonrenew</w:t>
      </w:r>
      <w:proofErr w:type="spellEnd"/>
      <w:r w:rsidRPr="0068165C">
        <w:rPr>
          <w:rFonts w:ascii="Arial" w:eastAsia="Times New Roman" w:hAnsi="Arial" w:cs="Arial"/>
          <w:kern w:val="16"/>
          <w:sz w:val="20"/>
          <w:szCs w:val="20"/>
        </w:rPr>
        <w:t xml:space="preserve"> this </w:t>
      </w:r>
      <w:r w:rsidRPr="0068165C">
        <w:rPr>
          <w:rFonts w:ascii="Arial" w:eastAsia="Times New Roman" w:hAnsi="Arial" w:cs="Arial"/>
          <w:b/>
          <w:kern w:val="16"/>
          <w:sz w:val="20"/>
          <w:szCs w:val="20"/>
        </w:rPr>
        <w:t>Policy</w:t>
      </w:r>
      <w:r w:rsidR="00BC5C2E">
        <w:rPr>
          <w:rFonts w:ascii="Arial" w:eastAsia="Times New Roman" w:hAnsi="Arial" w:cs="Arial"/>
          <w:kern w:val="16"/>
          <w:sz w:val="20"/>
          <w:szCs w:val="20"/>
        </w:rPr>
        <w:t>, stating</w:t>
      </w:r>
      <w:r w:rsidR="00BC5C2E" w:rsidRPr="004B2577">
        <w:rPr>
          <w:rFonts w:ascii="Arial" w:hAnsi="Arial"/>
          <w:kern w:val="16"/>
          <w:sz w:val="20"/>
        </w:rPr>
        <w:t xml:space="preserve"> the reason for </w:t>
      </w:r>
      <w:r w:rsidR="00BC5C2E">
        <w:rPr>
          <w:rFonts w:ascii="Arial" w:eastAsia="Times New Roman" w:hAnsi="Arial" w:cs="Arial"/>
          <w:kern w:val="16"/>
          <w:sz w:val="20"/>
          <w:szCs w:val="20"/>
        </w:rPr>
        <w:t>nonrenewal,</w:t>
      </w:r>
      <w:r w:rsidRPr="0068165C">
        <w:rPr>
          <w:rFonts w:ascii="Arial" w:eastAsia="Times New Roman" w:hAnsi="Arial" w:cs="Arial"/>
          <w:kern w:val="16"/>
          <w:sz w:val="20"/>
          <w:szCs w:val="20"/>
        </w:rPr>
        <w:t xml:space="preserve"> no later than</w:t>
      </w:r>
      <w:r w:rsidRPr="004B2577">
        <w:rPr>
          <w:rFonts w:ascii="Arial" w:hAnsi="Arial"/>
          <w:kern w:val="16"/>
          <w:sz w:val="20"/>
        </w:rPr>
        <w:t xml:space="preserve"> sixty (60) days</w:t>
      </w:r>
      <w:r w:rsidRPr="0068165C">
        <w:rPr>
          <w:rFonts w:ascii="Arial" w:eastAsia="Times New Roman" w:hAnsi="Arial" w:cs="Arial"/>
          <w:kern w:val="16"/>
          <w:sz w:val="20"/>
          <w:szCs w:val="20"/>
        </w:rPr>
        <w:t xml:space="preserve"> before the date </w:t>
      </w:r>
      <w:r w:rsidRPr="004B2577">
        <w:rPr>
          <w:rFonts w:ascii="Arial" w:hAnsi="Arial"/>
          <w:kern w:val="16"/>
          <w:sz w:val="20"/>
        </w:rPr>
        <w:t xml:space="preserve">the </w:t>
      </w:r>
      <w:r w:rsidRPr="0068165C">
        <w:rPr>
          <w:rFonts w:ascii="Arial" w:eastAsia="Times New Roman" w:hAnsi="Arial" w:cs="Arial"/>
          <w:b/>
          <w:kern w:val="16"/>
          <w:sz w:val="20"/>
          <w:szCs w:val="20"/>
        </w:rPr>
        <w:t xml:space="preserve">Policy </w:t>
      </w:r>
      <w:r w:rsidRPr="0068165C">
        <w:rPr>
          <w:rFonts w:ascii="Arial" w:eastAsia="Times New Roman" w:hAnsi="Arial" w:cs="Arial"/>
          <w:kern w:val="16"/>
          <w:sz w:val="20"/>
          <w:szCs w:val="20"/>
        </w:rPr>
        <w:t>expires. If the notice</w:t>
      </w:r>
      <w:r w:rsidRPr="004B2577">
        <w:rPr>
          <w:rFonts w:ascii="Arial" w:hAnsi="Arial"/>
          <w:kern w:val="16"/>
          <w:sz w:val="20"/>
        </w:rPr>
        <w:t xml:space="preserve"> of </w:t>
      </w:r>
      <w:r w:rsidRPr="0068165C">
        <w:rPr>
          <w:rFonts w:ascii="Arial" w:eastAsia="Times New Roman" w:hAnsi="Arial" w:cs="Arial"/>
          <w:kern w:val="16"/>
          <w:sz w:val="20"/>
          <w:szCs w:val="20"/>
        </w:rPr>
        <w:t xml:space="preserve">nonrenewal is mailed or delivered later than sixty (60) days before the </w:t>
      </w:r>
      <w:r w:rsidRPr="0068165C">
        <w:rPr>
          <w:rFonts w:ascii="Arial" w:eastAsia="Times New Roman" w:hAnsi="Arial" w:cs="Arial"/>
          <w:b/>
          <w:kern w:val="16"/>
          <w:sz w:val="20"/>
          <w:szCs w:val="20"/>
        </w:rPr>
        <w:t xml:space="preserve">Policy </w:t>
      </w:r>
      <w:r w:rsidRPr="0068165C">
        <w:rPr>
          <w:rFonts w:ascii="Arial" w:eastAsia="Times New Roman" w:hAnsi="Arial" w:cs="Arial"/>
          <w:kern w:val="16"/>
          <w:sz w:val="20"/>
          <w:szCs w:val="20"/>
        </w:rPr>
        <w:t>expires, the coverage will remain in effect until sixty-one (61) days after the date the notice was mailed or delivered.  Earned premium for any</w:t>
      </w:r>
      <w:r w:rsidRPr="004B2577">
        <w:rPr>
          <w:rFonts w:ascii="Arial" w:hAnsi="Arial"/>
          <w:kern w:val="16"/>
          <w:sz w:val="20"/>
        </w:rPr>
        <w:t xml:space="preserve"> period</w:t>
      </w:r>
      <w:r w:rsidRPr="0068165C">
        <w:rPr>
          <w:rFonts w:ascii="Arial" w:eastAsia="Times New Roman" w:hAnsi="Arial" w:cs="Arial"/>
          <w:kern w:val="16"/>
          <w:sz w:val="20"/>
          <w:szCs w:val="20"/>
        </w:rPr>
        <w:t xml:space="preserve"> of coverage that extends beyond the expiration date of the </w:t>
      </w:r>
      <w:r w:rsidRPr="0068165C">
        <w:rPr>
          <w:rFonts w:ascii="Arial" w:eastAsia="Times New Roman" w:hAnsi="Arial" w:cs="Arial"/>
          <w:b/>
          <w:kern w:val="16"/>
          <w:sz w:val="20"/>
          <w:szCs w:val="20"/>
        </w:rPr>
        <w:t>Policy</w:t>
      </w:r>
      <w:r w:rsidRPr="0068165C">
        <w:rPr>
          <w:rFonts w:ascii="Arial" w:eastAsia="Times New Roman" w:hAnsi="Arial" w:cs="Arial"/>
          <w:kern w:val="16"/>
          <w:sz w:val="20"/>
          <w:szCs w:val="20"/>
        </w:rPr>
        <w:t xml:space="preserve"> will be computed pro rata based on the previous year’s rate</w:t>
      </w:r>
      <w:r w:rsidRPr="004B2577">
        <w:rPr>
          <w:rFonts w:ascii="Arial" w:hAnsi="Arial"/>
          <w:kern w:val="16"/>
          <w:sz w:val="20"/>
        </w:rPr>
        <w:t>.</w:t>
      </w:r>
    </w:p>
    <w:p w14:paraId="1F30502E" w14:textId="77777777" w:rsidR="00B774F8" w:rsidRPr="00ED5949" w:rsidRDefault="00B774F8" w:rsidP="0067743D">
      <w:pPr>
        <w:pStyle w:val="BodyText"/>
        <w:tabs>
          <w:tab w:val="left" w:pos="540"/>
        </w:tabs>
        <w:ind w:right="-10"/>
        <w:jc w:val="both"/>
        <w:rPr>
          <w:rFonts w:ascii="Arial" w:hAnsi="Arial" w:cs="Arial"/>
          <w:sz w:val="20"/>
          <w:szCs w:val="20"/>
        </w:rPr>
      </w:pPr>
    </w:p>
    <w:p w14:paraId="1B80C4D0" w14:textId="77777777" w:rsidR="00B774F8" w:rsidRPr="00ED5949" w:rsidRDefault="00B774F8" w:rsidP="0067743D">
      <w:pPr>
        <w:pStyle w:val="Heading2"/>
        <w:numPr>
          <w:ilvl w:val="0"/>
          <w:numId w:val="0"/>
        </w:numPr>
        <w:tabs>
          <w:tab w:val="clear" w:pos="578"/>
          <w:tab w:val="left" w:pos="540"/>
        </w:tabs>
        <w:spacing w:before="0"/>
      </w:pPr>
      <w:bookmarkStart w:id="112" w:name="_Toc29989625"/>
      <w:bookmarkStart w:id="113" w:name="_Toc29992411"/>
      <w:bookmarkStart w:id="114" w:name="_Toc29996365"/>
      <w:r w:rsidRPr="00ED5949">
        <w:t xml:space="preserve">Misrepresentation, Concealment, or </w:t>
      </w:r>
      <w:r w:rsidRPr="00ED5949">
        <w:rPr>
          <w:spacing w:val="-3"/>
        </w:rPr>
        <w:t>Fraud</w:t>
      </w:r>
      <w:bookmarkEnd w:id="112"/>
      <w:bookmarkEnd w:id="113"/>
      <w:bookmarkEnd w:id="114"/>
    </w:p>
    <w:p w14:paraId="360B19B5" w14:textId="13E7796A" w:rsidR="00B774F8" w:rsidRPr="00ED5949" w:rsidRDefault="00B774F8" w:rsidP="0067743D">
      <w:pPr>
        <w:pStyle w:val="BodyText"/>
        <w:tabs>
          <w:tab w:val="left" w:pos="540"/>
        </w:tabs>
        <w:ind w:right="-10"/>
        <w:jc w:val="both"/>
        <w:rPr>
          <w:rFonts w:ascii="Arial" w:hAnsi="Arial" w:cs="Arial"/>
          <w:sz w:val="20"/>
          <w:szCs w:val="20"/>
        </w:rPr>
      </w:pPr>
      <w:r w:rsidRPr="00ED5949">
        <w:rPr>
          <w:rFonts w:ascii="Arial" w:hAnsi="Arial" w:cs="Arial"/>
          <w:sz w:val="20"/>
          <w:szCs w:val="20"/>
        </w:rPr>
        <w:t xml:space="preserve">This </w:t>
      </w:r>
      <w:r w:rsidR="0009441F" w:rsidRPr="0009441F">
        <w:rPr>
          <w:rFonts w:ascii="Arial" w:hAnsi="Arial" w:cs="Arial"/>
          <w:b/>
          <w:sz w:val="20"/>
          <w:szCs w:val="20"/>
        </w:rPr>
        <w:t>P</w:t>
      </w:r>
      <w:r w:rsidRPr="0009441F">
        <w:rPr>
          <w:rFonts w:ascii="Arial" w:hAnsi="Arial" w:cs="Arial"/>
          <w:b/>
          <w:sz w:val="20"/>
          <w:szCs w:val="20"/>
        </w:rPr>
        <w:t>olicy</w:t>
      </w:r>
      <w:r w:rsidRPr="00ED5949">
        <w:rPr>
          <w:rFonts w:ascii="Arial" w:hAnsi="Arial" w:cs="Arial"/>
          <w:sz w:val="20"/>
          <w:szCs w:val="20"/>
        </w:rPr>
        <w:t xml:space="preserve"> is void in any case of </w:t>
      </w:r>
      <w:r w:rsidR="001C1DB8">
        <w:rPr>
          <w:rFonts w:ascii="Arial" w:hAnsi="Arial" w:cs="Arial"/>
          <w:sz w:val="20"/>
          <w:szCs w:val="20"/>
        </w:rPr>
        <w:t xml:space="preserve">attempted </w:t>
      </w:r>
      <w:r w:rsidRPr="00ED5949">
        <w:rPr>
          <w:rFonts w:ascii="Arial" w:hAnsi="Arial" w:cs="Arial"/>
          <w:sz w:val="20"/>
          <w:szCs w:val="20"/>
        </w:rPr>
        <w:t xml:space="preserve">fraud, intentional concealment, or </w:t>
      </w:r>
      <w:r w:rsidR="001C1DB8">
        <w:rPr>
          <w:rFonts w:ascii="Arial" w:hAnsi="Arial" w:cs="Arial"/>
          <w:sz w:val="20"/>
          <w:szCs w:val="20"/>
        </w:rPr>
        <w:t xml:space="preserve">material </w:t>
      </w:r>
      <w:r w:rsidRPr="00ED5949">
        <w:rPr>
          <w:rFonts w:ascii="Arial" w:hAnsi="Arial" w:cs="Arial"/>
          <w:sz w:val="20"/>
          <w:szCs w:val="20"/>
        </w:rPr>
        <w:t xml:space="preserve">misrepresentation of a material fact, by </w:t>
      </w:r>
      <w:r w:rsidRPr="00ED5949">
        <w:rPr>
          <w:rFonts w:ascii="Arial" w:hAnsi="Arial" w:cs="Arial"/>
          <w:b/>
          <w:sz w:val="20"/>
          <w:szCs w:val="20"/>
        </w:rPr>
        <w:t>You</w:t>
      </w:r>
      <w:r w:rsidRPr="00ED5949">
        <w:rPr>
          <w:rFonts w:ascii="Arial" w:hAnsi="Arial" w:cs="Arial"/>
          <w:sz w:val="20"/>
          <w:szCs w:val="20"/>
        </w:rPr>
        <w:t xml:space="preserve"> or any other insured, at any time, concerning:</w:t>
      </w:r>
    </w:p>
    <w:p w14:paraId="62E60CCB" w14:textId="77777777" w:rsidR="00B774F8" w:rsidRPr="008712E6" w:rsidRDefault="00B774F8" w:rsidP="0067743D">
      <w:pPr>
        <w:pStyle w:val="ListParagraph"/>
        <w:numPr>
          <w:ilvl w:val="0"/>
          <w:numId w:val="18"/>
        </w:numPr>
        <w:tabs>
          <w:tab w:val="left" w:pos="540"/>
          <w:tab w:val="left" w:pos="1119"/>
        </w:tabs>
        <w:ind w:right="-10" w:hanging="540"/>
        <w:jc w:val="both"/>
        <w:rPr>
          <w:rFonts w:ascii="Arial" w:hAnsi="Arial" w:cs="Arial"/>
          <w:sz w:val="20"/>
          <w:szCs w:val="20"/>
        </w:rPr>
      </w:pPr>
      <w:r w:rsidRPr="008712E6">
        <w:rPr>
          <w:rFonts w:ascii="Arial" w:hAnsi="Arial" w:cs="Arial"/>
          <w:sz w:val="20"/>
          <w:szCs w:val="20"/>
        </w:rPr>
        <w:t>This</w:t>
      </w:r>
      <w:r w:rsidRPr="008712E6">
        <w:rPr>
          <w:rFonts w:ascii="Arial" w:hAnsi="Arial" w:cs="Arial"/>
          <w:spacing w:val="-1"/>
          <w:sz w:val="20"/>
          <w:szCs w:val="20"/>
        </w:rPr>
        <w:t xml:space="preserve"> </w:t>
      </w:r>
      <w:proofErr w:type="gramStart"/>
      <w:r w:rsidR="0009441F" w:rsidRPr="0009441F">
        <w:rPr>
          <w:rFonts w:ascii="Arial" w:hAnsi="Arial" w:cs="Arial"/>
          <w:b/>
          <w:spacing w:val="-1"/>
          <w:sz w:val="20"/>
          <w:szCs w:val="20"/>
        </w:rPr>
        <w:t>P</w:t>
      </w:r>
      <w:r w:rsidRPr="0009441F">
        <w:rPr>
          <w:rFonts w:ascii="Arial" w:hAnsi="Arial" w:cs="Arial"/>
          <w:b/>
          <w:sz w:val="20"/>
          <w:szCs w:val="20"/>
        </w:rPr>
        <w:t>olicy</w:t>
      </w:r>
      <w:r w:rsidRPr="008712E6">
        <w:rPr>
          <w:rFonts w:ascii="Arial" w:hAnsi="Arial" w:cs="Arial"/>
          <w:sz w:val="20"/>
          <w:szCs w:val="20"/>
        </w:rPr>
        <w:t>;</w:t>
      </w:r>
      <w:proofErr w:type="gramEnd"/>
    </w:p>
    <w:p w14:paraId="2E85B1FF" w14:textId="77777777" w:rsidR="00B774F8" w:rsidRPr="008712E6" w:rsidRDefault="00B774F8" w:rsidP="0067743D">
      <w:pPr>
        <w:pStyle w:val="ListParagraph"/>
        <w:numPr>
          <w:ilvl w:val="0"/>
          <w:numId w:val="18"/>
        </w:numPr>
        <w:tabs>
          <w:tab w:val="left" w:pos="540"/>
          <w:tab w:val="left" w:pos="1119"/>
        </w:tabs>
        <w:ind w:left="720" w:right="-10"/>
        <w:jc w:val="both"/>
        <w:rPr>
          <w:rFonts w:ascii="Arial" w:hAnsi="Arial" w:cs="Arial"/>
          <w:sz w:val="20"/>
          <w:szCs w:val="20"/>
        </w:rPr>
      </w:pPr>
      <w:r w:rsidRPr="008712E6">
        <w:rPr>
          <w:rFonts w:ascii="Arial" w:hAnsi="Arial" w:cs="Arial"/>
          <w:b/>
          <w:spacing w:val="-5"/>
          <w:sz w:val="20"/>
          <w:szCs w:val="20"/>
        </w:rPr>
        <w:t>Your</w:t>
      </w:r>
      <w:r w:rsidRPr="008712E6">
        <w:rPr>
          <w:rFonts w:ascii="Arial" w:hAnsi="Arial" w:cs="Arial"/>
          <w:spacing w:val="-2"/>
          <w:sz w:val="20"/>
          <w:szCs w:val="20"/>
        </w:rPr>
        <w:t xml:space="preserve"> </w:t>
      </w:r>
      <w:proofErr w:type="gramStart"/>
      <w:r w:rsidRPr="008712E6">
        <w:rPr>
          <w:rFonts w:ascii="Arial" w:hAnsi="Arial" w:cs="Arial"/>
          <w:b/>
          <w:sz w:val="20"/>
          <w:szCs w:val="20"/>
        </w:rPr>
        <w:t>Pet</w:t>
      </w:r>
      <w:r w:rsidRPr="008712E6">
        <w:rPr>
          <w:rFonts w:ascii="Arial" w:hAnsi="Arial" w:cs="Arial"/>
          <w:sz w:val="20"/>
          <w:szCs w:val="20"/>
        </w:rPr>
        <w:t>;</w:t>
      </w:r>
      <w:proofErr w:type="gramEnd"/>
    </w:p>
    <w:p w14:paraId="5A0A4CD7" w14:textId="77777777" w:rsidR="00B774F8" w:rsidRPr="008712E6" w:rsidRDefault="00B774F8" w:rsidP="0067743D">
      <w:pPr>
        <w:pStyle w:val="ListParagraph"/>
        <w:numPr>
          <w:ilvl w:val="0"/>
          <w:numId w:val="18"/>
        </w:numPr>
        <w:tabs>
          <w:tab w:val="left" w:pos="540"/>
          <w:tab w:val="left" w:pos="1117"/>
          <w:tab w:val="left" w:pos="1119"/>
        </w:tabs>
        <w:ind w:left="720" w:right="-10"/>
        <w:jc w:val="both"/>
        <w:rPr>
          <w:rFonts w:ascii="Arial" w:hAnsi="Arial" w:cs="Arial"/>
          <w:sz w:val="20"/>
          <w:szCs w:val="20"/>
        </w:rPr>
      </w:pPr>
      <w:r w:rsidRPr="008712E6">
        <w:rPr>
          <w:rFonts w:ascii="Arial" w:hAnsi="Arial" w:cs="Arial"/>
          <w:b/>
          <w:spacing w:val="-5"/>
          <w:sz w:val="20"/>
          <w:szCs w:val="20"/>
        </w:rPr>
        <w:t>Your</w:t>
      </w:r>
      <w:r w:rsidRPr="008712E6">
        <w:rPr>
          <w:rFonts w:ascii="Arial" w:hAnsi="Arial" w:cs="Arial"/>
          <w:spacing w:val="-5"/>
          <w:sz w:val="20"/>
          <w:szCs w:val="20"/>
        </w:rPr>
        <w:t xml:space="preserve"> </w:t>
      </w:r>
      <w:r w:rsidRPr="008712E6">
        <w:rPr>
          <w:rFonts w:ascii="Arial" w:hAnsi="Arial" w:cs="Arial"/>
          <w:sz w:val="20"/>
          <w:szCs w:val="20"/>
        </w:rPr>
        <w:t xml:space="preserve">interest in </w:t>
      </w:r>
      <w:r w:rsidRPr="008712E6">
        <w:rPr>
          <w:rFonts w:ascii="Arial" w:hAnsi="Arial" w:cs="Arial"/>
          <w:b/>
          <w:sz w:val="20"/>
          <w:szCs w:val="20"/>
        </w:rPr>
        <w:t>Your</w:t>
      </w:r>
      <w:r w:rsidRPr="008712E6">
        <w:rPr>
          <w:rFonts w:ascii="Arial" w:hAnsi="Arial" w:cs="Arial"/>
          <w:sz w:val="20"/>
          <w:szCs w:val="20"/>
        </w:rPr>
        <w:t xml:space="preserve"> </w:t>
      </w:r>
      <w:r w:rsidRPr="008712E6">
        <w:rPr>
          <w:rFonts w:ascii="Arial" w:hAnsi="Arial" w:cs="Arial"/>
          <w:b/>
          <w:sz w:val="20"/>
          <w:szCs w:val="20"/>
        </w:rPr>
        <w:t>Pet</w:t>
      </w:r>
      <w:r w:rsidRPr="008712E6">
        <w:rPr>
          <w:rFonts w:ascii="Arial" w:hAnsi="Arial" w:cs="Arial"/>
          <w:sz w:val="20"/>
          <w:szCs w:val="20"/>
        </w:rPr>
        <w:t>;</w:t>
      </w:r>
      <w:r w:rsidRPr="008712E6">
        <w:rPr>
          <w:rFonts w:ascii="Arial" w:hAnsi="Arial" w:cs="Arial"/>
          <w:spacing w:val="-3"/>
          <w:sz w:val="20"/>
          <w:szCs w:val="20"/>
        </w:rPr>
        <w:t xml:space="preserve"> </w:t>
      </w:r>
      <w:r w:rsidRPr="008712E6">
        <w:rPr>
          <w:rFonts w:ascii="Arial" w:hAnsi="Arial" w:cs="Arial"/>
          <w:sz w:val="20"/>
          <w:szCs w:val="20"/>
        </w:rPr>
        <w:t>or</w:t>
      </w:r>
    </w:p>
    <w:p w14:paraId="5832BFB4" w14:textId="77777777" w:rsidR="00B774F8" w:rsidRPr="008712E6" w:rsidRDefault="00B774F8" w:rsidP="0067743D">
      <w:pPr>
        <w:pStyle w:val="ListParagraph"/>
        <w:numPr>
          <w:ilvl w:val="0"/>
          <w:numId w:val="18"/>
        </w:numPr>
        <w:tabs>
          <w:tab w:val="left" w:pos="540"/>
          <w:tab w:val="left" w:pos="1119"/>
        </w:tabs>
        <w:ind w:left="720" w:right="-10"/>
        <w:jc w:val="both"/>
        <w:rPr>
          <w:rFonts w:ascii="Arial" w:hAnsi="Arial" w:cs="Arial"/>
          <w:sz w:val="20"/>
          <w:szCs w:val="20"/>
        </w:rPr>
      </w:pPr>
      <w:r w:rsidRPr="008712E6">
        <w:rPr>
          <w:rFonts w:ascii="Arial" w:hAnsi="Arial" w:cs="Arial"/>
          <w:sz w:val="20"/>
          <w:szCs w:val="20"/>
        </w:rPr>
        <w:t xml:space="preserve">A </w:t>
      </w:r>
      <w:r w:rsidRPr="008712E6">
        <w:rPr>
          <w:rFonts w:ascii="Arial" w:hAnsi="Arial" w:cs="Arial"/>
          <w:b/>
          <w:sz w:val="20"/>
          <w:szCs w:val="20"/>
        </w:rPr>
        <w:t xml:space="preserve">Claim </w:t>
      </w:r>
      <w:r w:rsidRPr="008712E6">
        <w:rPr>
          <w:rFonts w:ascii="Arial" w:hAnsi="Arial" w:cs="Arial"/>
          <w:sz w:val="20"/>
          <w:szCs w:val="20"/>
        </w:rPr>
        <w:t>under this</w:t>
      </w:r>
      <w:r w:rsidRPr="008712E6">
        <w:rPr>
          <w:rFonts w:ascii="Arial" w:hAnsi="Arial" w:cs="Arial"/>
          <w:spacing w:val="-1"/>
          <w:sz w:val="20"/>
          <w:szCs w:val="20"/>
        </w:rPr>
        <w:t xml:space="preserve"> </w:t>
      </w:r>
      <w:r w:rsidR="0009441F" w:rsidRPr="0009441F">
        <w:rPr>
          <w:rFonts w:ascii="Arial" w:hAnsi="Arial" w:cs="Arial"/>
          <w:b/>
          <w:spacing w:val="-1"/>
          <w:sz w:val="20"/>
          <w:szCs w:val="20"/>
        </w:rPr>
        <w:t>P</w:t>
      </w:r>
      <w:r w:rsidRPr="0009441F">
        <w:rPr>
          <w:rFonts w:ascii="Arial" w:hAnsi="Arial" w:cs="Arial"/>
          <w:b/>
          <w:spacing w:val="-3"/>
          <w:sz w:val="20"/>
          <w:szCs w:val="20"/>
        </w:rPr>
        <w:t>olicy</w:t>
      </w:r>
      <w:r w:rsidRPr="008712E6">
        <w:rPr>
          <w:rFonts w:ascii="Arial" w:hAnsi="Arial" w:cs="Arial"/>
          <w:spacing w:val="-3"/>
          <w:sz w:val="20"/>
          <w:szCs w:val="20"/>
        </w:rPr>
        <w:t>.</w:t>
      </w:r>
    </w:p>
    <w:p w14:paraId="2DF12FF0" w14:textId="77777777" w:rsidR="00811E36" w:rsidRPr="00ED5949" w:rsidRDefault="00811E36" w:rsidP="0067743D">
      <w:pPr>
        <w:pStyle w:val="ListParagraph"/>
        <w:tabs>
          <w:tab w:val="left" w:pos="540"/>
          <w:tab w:val="left" w:pos="1119"/>
        </w:tabs>
        <w:ind w:left="216" w:right="-10" w:firstLine="0"/>
        <w:jc w:val="both"/>
        <w:rPr>
          <w:rFonts w:ascii="Arial" w:hAnsi="Arial" w:cs="Arial"/>
          <w:sz w:val="20"/>
          <w:szCs w:val="20"/>
        </w:rPr>
      </w:pPr>
    </w:p>
    <w:p w14:paraId="18C8D1F9" w14:textId="77777777" w:rsidR="00B774F8" w:rsidRPr="00ED5949" w:rsidRDefault="00B774F8" w:rsidP="0067743D">
      <w:pPr>
        <w:pStyle w:val="Heading2"/>
        <w:numPr>
          <w:ilvl w:val="0"/>
          <w:numId w:val="0"/>
        </w:numPr>
        <w:tabs>
          <w:tab w:val="clear" w:pos="578"/>
          <w:tab w:val="left" w:pos="540"/>
        </w:tabs>
        <w:spacing w:before="0"/>
      </w:pPr>
      <w:bookmarkStart w:id="115" w:name="_Toc29989626"/>
      <w:bookmarkStart w:id="116" w:name="_Toc29992412"/>
      <w:bookmarkStart w:id="117" w:name="_Toc29996366"/>
      <w:r w:rsidRPr="00ED5949">
        <w:t>Rights</w:t>
      </w:r>
      <w:bookmarkEnd w:id="115"/>
      <w:bookmarkEnd w:id="116"/>
      <w:bookmarkEnd w:id="117"/>
    </w:p>
    <w:p w14:paraId="6B2BF161" w14:textId="77777777" w:rsidR="00B774F8" w:rsidRDefault="00B774F8" w:rsidP="0067743D">
      <w:pPr>
        <w:pStyle w:val="BodyText"/>
        <w:tabs>
          <w:tab w:val="left" w:pos="540"/>
        </w:tabs>
        <w:ind w:right="-10"/>
        <w:jc w:val="both"/>
        <w:rPr>
          <w:rFonts w:ascii="Arial" w:hAnsi="Arial" w:cs="Arial"/>
          <w:spacing w:val="-5"/>
          <w:sz w:val="20"/>
          <w:szCs w:val="20"/>
        </w:rPr>
      </w:pPr>
      <w:r w:rsidRPr="00ED5949">
        <w:rPr>
          <w:rFonts w:ascii="Arial" w:hAnsi="Arial" w:cs="Arial"/>
          <w:sz w:val="20"/>
          <w:szCs w:val="20"/>
        </w:rPr>
        <w:t>In</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5"/>
          <w:sz w:val="20"/>
          <w:szCs w:val="20"/>
        </w:rPr>
        <w:t xml:space="preserve"> </w:t>
      </w:r>
      <w:r w:rsidRPr="00ED5949">
        <w:rPr>
          <w:rFonts w:ascii="Arial" w:hAnsi="Arial" w:cs="Arial"/>
          <w:sz w:val="20"/>
          <w:szCs w:val="20"/>
        </w:rPr>
        <w:t>event</w:t>
      </w:r>
      <w:r w:rsidRPr="00ED5949">
        <w:rPr>
          <w:rFonts w:ascii="Arial" w:hAnsi="Arial" w:cs="Arial"/>
          <w:spacing w:val="-5"/>
          <w:sz w:val="20"/>
          <w:szCs w:val="20"/>
        </w:rPr>
        <w:t xml:space="preserve"> </w:t>
      </w:r>
      <w:r w:rsidR="001C3A3B" w:rsidRPr="008712E6">
        <w:rPr>
          <w:rFonts w:ascii="Arial" w:hAnsi="Arial" w:cs="Arial"/>
          <w:b/>
          <w:spacing w:val="-3"/>
          <w:sz w:val="20"/>
          <w:szCs w:val="20"/>
        </w:rPr>
        <w:t>W</w:t>
      </w:r>
      <w:r w:rsidRPr="008712E6">
        <w:rPr>
          <w:rFonts w:ascii="Arial" w:hAnsi="Arial" w:cs="Arial"/>
          <w:b/>
          <w:spacing w:val="-3"/>
          <w:sz w:val="20"/>
          <w:szCs w:val="20"/>
        </w:rPr>
        <w:t>e</w:t>
      </w:r>
      <w:r w:rsidRPr="00ED5949">
        <w:rPr>
          <w:rFonts w:ascii="Arial" w:hAnsi="Arial" w:cs="Arial"/>
          <w:spacing w:val="-5"/>
          <w:sz w:val="20"/>
          <w:szCs w:val="20"/>
        </w:rPr>
        <w:t xml:space="preserve"> </w:t>
      </w:r>
      <w:r w:rsidRPr="00ED5949">
        <w:rPr>
          <w:rFonts w:ascii="Arial" w:hAnsi="Arial" w:cs="Arial"/>
          <w:sz w:val="20"/>
          <w:szCs w:val="20"/>
        </w:rPr>
        <w:t>reimburse</w:t>
      </w:r>
      <w:r w:rsidRPr="00ED5949">
        <w:rPr>
          <w:rFonts w:ascii="Arial" w:hAnsi="Arial" w:cs="Arial"/>
          <w:spacing w:val="-6"/>
          <w:sz w:val="20"/>
          <w:szCs w:val="20"/>
        </w:rPr>
        <w:t xml:space="preserve"> </w:t>
      </w:r>
      <w:r w:rsidRPr="00ED5949">
        <w:rPr>
          <w:rFonts w:ascii="Arial" w:hAnsi="Arial" w:cs="Arial"/>
          <w:sz w:val="20"/>
          <w:szCs w:val="20"/>
        </w:rPr>
        <w:t>a</w:t>
      </w:r>
      <w:r w:rsidRPr="00ED5949">
        <w:rPr>
          <w:rFonts w:ascii="Arial" w:hAnsi="Arial" w:cs="Arial"/>
          <w:spacing w:val="-5"/>
          <w:sz w:val="20"/>
          <w:szCs w:val="20"/>
        </w:rPr>
        <w:t xml:space="preserve"> </w:t>
      </w:r>
      <w:r w:rsidRPr="00ED5949">
        <w:rPr>
          <w:rFonts w:ascii="Arial" w:hAnsi="Arial" w:cs="Arial"/>
          <w:b/>
          <w:sz w:val="20"/>
          <w:szCs w:val="20"/>
        </w:rPr>
        <w:t>Claim</w:t>
      </w:r>
      <w:r w:rsidRPr="00ED5949">
        <w:rPr>
          <w:rFonts w:ascii="Arial" w:hAnsi="Arial" w:cs="Arial"/>
          <w:b/>
          <w:spacing w:val="-4"/>
          <w:sz w:val="20"/>
          <w:szCs w:val="20"/>
        </w:rPr>
        <w:t xml:space="preserve"> </w:t>
      </w:r>
      <w:r w:rsidRPr="00ED5949">
        <w:rPr>
          <w:rFonts w:ascii="Arial" w:hAnsi="Arial" w:cs="Arial"/>
          <w:sz w:val="20"/>
          <w:szCs w:val="20"/>
        </w:rPr>
        <w:t>contrary</w:t>
      </w:r>
      <w:r w:rsidRPr="00ED5949">
        <w:rPr>
          <w:rFonts w:ascii="Arial" w:hAnsi="Arial" w:cs="Arial"/>
          <w:spacing w:val="-5"/>
          <w:sz w:val="20"/>
          <w:szCs w:val="20"/>
        </w:rPr>
        <w:t xml:space="preserve"> </w:t>
      </w:r>
      <w:r w:rsidRPr="00ED5949">
        <w:rPr>
          <w:rFonts w:ascii="Arial" w:hAnsi="Arial" w:cs="Arial"/>
          <w:sz w:val="20"/>
          <w:szCs w:val="20"/>
        </w:rPr>
        <w:t>to</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4"/>
          <w:sz w:val="20"/>
          <w:szCs w:val="20"/>
        </w:rPr>
        <w:t xml:space="preserve"> </w:t>
      </w:r>
      <w:r w:rsidR="0009441F" w:rsidRPr="0009441F">
        <w:rPr>
          <w:rFonts w:ascii="Arial" w:hAnsi="Arial" w:cs="Arial"/>
          <w:b/>
          <w:spacing w:val="-4"/>
          <w:sz w:val="20"/>
          <w:szCs w:val="20"/>
        </w:rPr>
        <w:t>P</w:t>
      </w:r>
      <w:r w:rsidRPr="0009441F">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terms</w:t>
      </w:r>
      <w:r w:rsidRPr="00ED5949">
        <w:rPr>
          <w:rFonts w:ascii="Arial" w:hAnsi="Arial" w:cs="Arial"/>
          <w:spacing w:val="-8"/>
          <w:sz w:val="20"/>
          <w:szCs w:val="20"/>
        </w:rPr>
        <w:t xml:space="preserve"> </w:t>
      </w:r>
      <w:r w:rsidRPr="00ED5949">
        <w:rPr>
          <w:rFonts w:ascii="Arial" w:hAnsi="Arial" w:cs="Arial"/>
          <w:sz w:val="20"/>
          <w:szCs w:val="20"/>
        </w:rPr>
        <w:t>and</w:t>
      </w:r>
      <w:r w:rsidRPr="00ED5949">
        <w:rPr>
          <w:rFonts w:ascii="Arial" w:hAnsi="Arial" w:cs="Arial"/>
          <w:spacing w:val="-6"/>
          <w:sz w:val="20"/>
          <w:szCs w:val="20"/>
        </w:rPr>
        <w:t xml:space="preserve"> </w:t>
      </w:r>
      <w:r w:rsidRPr="00ED5949">
        <w:rPr>
          <w:rFonts w:ascii="Arial" w:hAnsi="Arial" w:cs="Arial"/>
          <w:sz w:val="20"/>
          <w:szCs w:val="20"/>
        </w:rPr>
        <w:t>conditions,</w:t>
      </w:r>
      <w:r w:rsidRPr="00ED5949">
        <w:rPr>
          <w:rFonts w:ascii="Arial" w:hAnsi="Arial" w:cs="Arial"/>
          <w:spacing w:val="-4"/>
          <w:sz w:val="20"/>
          <w:szCs w:val="20"/>
        </w:rPr>
        <w:t xml:space="preserve"> </w:t>
      </w:r>
      <w:r w:rsidRPr="00ED5949">
        <w:rPr>
          <w:rFonts w:ascii="Arial" w:hAnsi="Arial" w:cs="Arial"/>
          <w:sz w:val="20"/>
          <w:szCs w:val="20"/>
        </w:rPr>
        <w:t>this</w:t>
      </w:r>
      <w:r w:rsidRPr="00ED5949">
        <w:rPr>
          <w:rFonts w:ascii="Arial" w:hAnsi="Arial" w:cs="Arial"/>
          <w:spacing w:val="-5"/>
          <w:sz w:val="20"/>
          <w:szCs w:val="20"/>
        </w:rPr>
        <w:t xml:space="preserve"> </w:t>
      </w:r>
      <w:r w:rsidRPr="00ED5949">
        <w:rPr>
          <w:rFonts w:ascii="Arial" w:hAnsi="Arial" w:cs="Arial"/>
          <w:sz w:val="20"/>
          <w:szCs w:val="20"/>
        </w:rPr>
        <w:t>payment</w:t>
      </w:r>
      <w:r w:rsidRPr="00ED5949">
        <w:rPr>
          <w:rFonts w:ascii="Arial" w:hAnsi="Arial" w:cs="Arial"/>
          <w:spacing w:val="-7"/>
          <w:sz w:val="20"/>
          <w:szCs w:val="20"/>
        </w:rPr>
        <w:t xml:space="preserve"> </w:t>
      </w:r>
      <w:r w:rsidRPr="00ED5949">
        <w:rPr>
          <w:rFonts w:ascii="Arial" w:hAnsi="Arial" w:cs="Arial"/>
          <w:sz w:val="20"/>
          <w:szCs w:val="20"/>
        </w:rPr>
        <w:t>will</w:t>
      </w:r>
      <w:r w:rsidRPr="00ED5949">
        <w:rPr>
          <w:rFonts w:ascii="Arial" w:hAnsi="Arial" w:cs="Arial"/>
          <w:spacing w:val="-6"/>
          <w:sz w:val="20"/>
          <w:szCs w:val="20"/>
        </w:rPr>
        <w:t xml:space="preserve"> </w:t>
      </w:r>
      <w:r w:rsidRPr="00ED5949">
        <w:rPr>
          <w:rFonts w:ascii="Arial" w:hAnsi="Arial" w:cs="Arial"/>
          <w:sz w:val="20"/>
          <w:szCs w:val="20"/>
        </w:rPr>
        <w:t>not</w:t>
      </w:r>
      <w:r w:rsidRPr="00ED5949">
        <w:rPr>
          <w:rFonts w:ascii="Arial" w:hAnsi="Arial" w:cs="Arial"/>
          <w:spacing w:val="-5"/>
          <w:sz w:val="20"/>
          <w:szCs w:val="20"/>
        </w:rPr>
        <w:t xml:space="preserve"> </w:t>
      </w:r>
      <w:r w:rsidRPr="00ED5949">
        <w:rPr>
          <w:rFonts w:ascii="Arial" w:hAnsi="Arial" w:cs="Arial"/>
          <w:sz w:val="20"/>
          <w:szCs w:val="20"/>
        </w:rPr>
        <w:t xml:space="preserve">constitute a waiver of </w:t>
      </w:r>
      <w:r w:rsidR="001C3A3B"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rights </w:t>
      </w:r>
      <w:r w:rsidRPr="00ED5949">
        <w:rPr>
          <w:rFonts w:ascii="Arial" w:hAnsi="Arial" w:cs="Arial"/>
          <w:spacing w:val="-3"/>
          <w:sz w:val="20"/>
          <w:szCs w:val="20"/>
        </w:rPr>
        <w:t xml:space="preserve">to </w:t>
      </w:r>
      <w:r w:rsidRPr="00ED5949">
        <w:rPr>
          <w:rFonts w:ascii="Arial" w:hAnsi="Arial" w:cs="Arial"/>
          <w:sz w:val="20"/>
          <w:szCs w:val="20"/>
        </w:rPr>
        <w:t xml:space="preserve">apply the terms and conditions retrospectively as they stand </w:t>
      </w:r>
      <w:r w:rsidRPr="00ED5949">
        <w:rPr>
          <w:rFonts w:ascii="Arial" w:hAnsi="Arial" w:cs="Arial"/>
          <w:spacing w:val="-3"/>
          <w:sz w:val="20"/>
          <w:szCs w:val="20"/>
        </w:rPr>
        <w:t xml:space="preserve">to </w:t>
      </w:r>
      <w:r w:rsidRPr="00ED5949">
        <w:rPr>
          <w:rFonts w:ascii="Arial" w:hAnsi="Arial" w:cs="Arial"/>
          <w:sz w:val="20"/>
          <w:szCs w:val="20"/>
        </w:rPr>
        <w:t xml:space="preserve">any paid </w:t>
      </w:r>
      <w:r w:rsidRPr="00ED5949">
        <w:rPr>
          <w:rFonts w:ascii="Arial" w:hAnsi="Arial" w:cs="Arial"/>
          <w:b/>
          <w:sz w:val="20"/>
          <w:szCs w:val="20"/>
        </w:rPr>
        <w:t xml:space="preserve">Claims </w:t>
      </w:r>
      <w:r w:rsidRPr="00ED5949">
        <w:rPr>
          <w:rFonts w:ascii="Arial" w:hAnsi="Arial" w:cs="Arial"/>
          <w:sz w:val="20"/>
          <w:szCs w:val="20"/>
        </w:rPr>
        <w:t xml:space="preserve">or </w:t>
      </w:r>
      <w:r w:rsidRPr="00ED5949">
        <w:rPr>
          <w:rFonts w:ascii="Arial" w:hAnsi="Arial" w:cs="Arial"/>
          <w:spacing w:val="-3"/>
          <w:sz w:val="20"/>
          <w:szCs w:val="20"/>
        </w:rPr>
        <w:t xml:space="preserve">to any </w:t>
      </w:r>
      <w:r w:rsidRPr="00ED5949">
        <w:rPr>
          <w:rFonts w:ascii="Arial" w:hAnsi="Arial" w:cs="Arial"/>
          <w:sz w:val="20"/>
          <w:szCs w:val="20"/>
        </w:rPr>
        <w:t xml:space="preserve">future </w:t>
      </w:r>
      <w:r w:rsidRPr="00ED5949">
        <w:rPr>
          <w:rFonts w:ascii="Arial" w:hAnsi="Arial" w:cs="Arial"/>
          <w:b/>
          <w:sz w:val="20"/>
          <w:szCs w:val="20"/>
        </w:rPr>
        <w:t xml:space="preserve">Claims </w:t>
      </w:r>
      <w:r w:rsidRPr="00ED5949">
        <w:rPr>
          <w:rFonts w:ascii="Arial" w:hAnsi="Arial" w:cs="Arial"/>
          <w:spacing w:val="-3"/>
          <w:sz w:val="20"/>
          <w:szCs w:val="20"/>
        </w:rPr>
        <w:t xml:space="preserve">for </w:t>
      </w:r>
      <w:r w:rsidRPr="00ED5949">
        <w:rPr>
          <w:rFonts w:ascii="Arial" w:hAnsi="Arial" w:cs="Arial"/>
          <w:sz w:val="20"/>
          <w:szCs w:val="20"/>
        </w:rPr>
        <w:t xml:space="preserve">that or </w:t>
      </w:r>
      <w:r w:rsidRPr="00ED5949">
        <w:rPr>
          <w:rFonts w:ascii="Arial" w:hAnsi="Arial" w:cs="Arial"/>
          <w:spacing w:val="-3"/>
          <w:sz w:val="20"/>
          <w:szCs w:val="20"/>
        </w:rPr>
        <w:t xml:space="preserve">any </w:t>
      </w:r>
      <w:r w:rsidRPr="00ED5949">
        <w:rPr>
          <w:rFonts w:ascii="Arial" w:hAnsi="Arial" w:cs="Arial"/>
          <w:sz w:val="20"/>
          <w:szCs w:val="20"/>
        </w:rPr>
        <w:t xml:space="preserve">related condition. </w:t>
      </w:r>
      <w:r w:rsidRPr="008712E6">
        <w:rPr>
          <w:rFonts w:ascii="Arial" w:hAnsi="Arial" w:cs="Arial"/>
          <w:b/>
          <w:spacing w:val="-5"/>
          <w:sz w:val="20"/>
          <w:szCs w:val="20"/>
        </w:rPr>
        <w:t>We</w:t>
      </w:r>
      <w:r w:rsidRPr="00ED5949">
        <w:rPr>
          <w:rFonts w:ascii="Arial" w:hAnsi="Arial" w:cs="Arial"/>
          <w:spacing w:val="-5"/>
          <w:sz w:val="20"/>
          <w:szCs w:val="20"/>
        </w:rPr>
        <w:t xml:space="preserve"> </w:t>
      </w:r>
      <w:r w:rsidRPr="00ED5949">
        <w:rPr>
          <w:rFonts w:ascii="Arial" w:hAnsi="Arial" w:cs="Arial"/>
          <w:sz w:val="20"/>
          <w:szCs w:val="20"/>
        </w:rPr>
        <w:t xml:space="preserve">reserve </w:t>
      </w:r>
      <w:r w:rsidR="001C3A3B"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right to recover from </w:t>
      </w:r>
      <w:r w:rsidRPr="00ED5949">
        <w:rPr>
          <w:rFonts w:ascii="Arial" w:hAnsi="Arial" w:cs="Arial"/>
          <w:b/>
          <w:sz w:val="20"/>
          <w:szCs w:val="20"/>
        </w:rPr>
        <w:t>You</w:t>
      </w:r>
      <w:r w:rsidRPr="00ED5949">
        <w:rPr>
          <w:rFonts w:ascii="Arial" w:hAnsi="Arial" w:cs="Arial"/>
          <w:sz w:val="20"/>
          <w:szCs w:val="20"/>
        </w:rPr>
        <w:t xml:space="preserve"> any </w:t>
      </w:r>
      <w:r w:rsidRPr="00ED5949">
        <w:rPr>
          <w:rFonts w:ascii="Arial" w:hAnsi="Arial" w:cs="Arial"/>
          <w:b/>
          <w:sz w:val="20"/>
          <w:szCs w:val="20"/>
        </w:rPr>
        <w:t xml:space="preserve">Claim </w:t>
      </w:r>
      <w:r w:rsidRPr="00ED5949">
        <w:rPr>
          <w:rFonts w:ascii="Arial" w:hAnsi="Arial" w:cs="Arial"/>
          <w:sz w:val="20"/>
          <w:szCs w:val="20"/>
        </w:rPr>
        <w:t>settlement paid in</w:t>
      </w:r>
      <w:r w:rsidRPr="00ED5949">
        <w:rPr>
          <w:rFonts w:ascii="Arial" w:hAnsi="Arial" w:cs="Arial"/>
          <w:spacing w:val="-4"/>
          <w:sz w:val="20"/>
          <w:szCs w:val="20"/>
        </w:rPr>
        <w:t xml:space="preserve"> </w:t>
      </w:r>
      <w:r w:rsidRPr="00ED5949">
        <w:rPr>
          <w:rFonts w:ascii="Arial" w:hAnsi="Arial" w:cs="Arial"/>
          <w:spacing w:val="-5"/>
          <w:sz w:val="20"/>
          <w:szCs w:val="20"/>
        </w:rPr>
        <w:t>error.</w:t>
      </w:r>
    </w:p>
    <w:p w14:paraId="632DC4E9" w14:textId="77777777" w:rsidR="004B2577" w:rsidRPr="00ED5949" w:rsidRDefault="004B2577" w:rsidP="0067743D">
      <w:pPr>
        <w:pStyle w:val="BodyText"/>
        <w:tabs>
          <w:tab w:val="left" w:pos="540"/>
        </w:tabs>
        <w:ind w:right="-10"/>
        <w:jc w:val="both"/>
        <w:rPr>
          <w:rFonts w:ascii="Arial" w:hAnsi="Arial" w:cs="Arial"/>
          <w:sz w:val="20"/>
          <w:szCs w:val="20"/>
        </w:rPr>
      </w:pPr>
    </w:p>
    <w:p w14:paraId="6F2CA6DE" w14:textId="26EB2E73" w:rsidR="00B774F8" w:rsidRPr="00ED5949" w:rsidRDefault="00B774F8" w:rsidP="008712E6">
      <w:pPr>
        <w:pStyle w:val="Heading2"/>
        <w:numPr>
          <w:ilvl w:val="0"/>
          <w:numId w:val="0"/>
        </w:numPr>
        <w:tabs>
          <w:tab w:val="clear" w:pos="578"/>
          <w:tab w:val="left" w:pos="540"/>
        </w:tabs>
        <w:spacing w:before="0"/>
      </w:pPr>
      <w:bookmarkStart w:id="118" w:name="_Toc29989627"/>
      <w:bookmarkStart w:id="119" w:name="_Toc29992413"/>
      <w:bookmarkStart w:id="120" w:name="_Toc29996367"/>
      <w:r w:rsidRPr="00ED5949">
        <w:t>Splitting of</w:t>
      </w:r>
      <w:r w:rsidRPr="00ED5949">
        <w:rPr>
          <w:spacing w:val="-3"/>
        </w:rPr>
        <w:t xml:space="preserve"> </w:t>
      </w:r>
      <w:r w:rsidRPr="00ED5949">
        <w:t>Charges</w:t>
      </w:r>
      <w:bookmarkEnd w:id="118"/>
      <w:bookmarkEnd w:id="119"/>
      <w:bookmarkEnd w:id="120"/>
    </w:p>
    <w:p w14:paraId="1F0A897D" w14:textId="77777777" w:rsidR="00B774F8" w:rsidRDefault="00B774F8" w:rsidP="0067743D">
      <w:pPr>
        <w:tabs>
          <w:tab w:val="left" w:pos="540"/>
        </w:tabs>
        <w:spacing w:after="0" w:line="240" w:lineRule="auto"/>
        <w:ind w:right="-14"/>
        <w:jc w:val="both"/>
        <w:rPr>
          <w:rFonts w:ascii="Arial" w:hAnsi="Arial" w:cs="Arial"/>
          <w:sz w:val="20"/>
          <w:szCs w:val="20"/>
        </w:rPr>
      </w:pPr>
      <w:r w:rsidRPr="00ED5949">
        <w:rPr>
          <w:rFonts w:ascii="Arial" w:hAnsi="Arial" w:cs="Arial"/>
          <w:sz w:val="20"/>
          <w:szCs w:val="20"/>
        </w:rPr>
        <w:t xml:space="preserve">In the event an </w:t>
      </w:r>
      <w:r w:rsidRPr="00ED5949">
        <w:rPr>
          <w:rFonts w:ascii="Arial" w:hAnsi="Arial" w:cs="Arial"/>
          <w:b/>
          <w:sz w:val="20"/>
          <w:szCs w:val="20"/>
        </w:rPr>
        <w:t xml:space="preserve">Allowable Charge </w:t>
      </w:r>
      <w:r w:rsidRPr="00ED5949">
        <w:rPr>
          <w:rFonts w:ascii="Arial" w:hAnsi="Arial" w:cs="Arial"/>
          <w:sz w:val="20"/>
          <w:szCs w:val="20"/>
        </w:rPr>
        <w:t xml:space="preserve">is for both covered and non-covered conditions, the </w:t>
      </w:r>
      <w:r w:rsidRPr="00ED5949">
        <w:rPr>
          <w:rFonts w:ascii="Arial" w:hAnsi="Arial" w:cs="Arial"/>
          <w:b/>
          <w:sz w:val="20"/>
          <w:szCs w:val="20"/>
        </w:rPr>
        <w:t xml:space="preserve">Allowable Charge </w:t>
      </w:r>
      <w:r w:rsidRPr="00ED5949">
        <w:rPr>
          <w:rFonts w:ascii="Arial" w:hAnsi="Arial" w:cs="Arial"/>
          <w:sz w:val="20"/>
          <w:szCs w:val="20"/>
        </w:rPr>
        <w:t xml:space="preserve">may be split into a covered and a non-covered </w:t>
      </w:r>
      <w:r w:rsidRPr="00ED5949">
        <w:rPr>
          <w:rFonts w:ascii="Arial" w:hAnsi="Arial" w:cs="Arial"/>
          <w:b/>
          <w:sz w:val="20"/>
          <w:szCs w:val="20"/>
        </w:rPr>
        <w:t xml:space="preserve">Allowable Charge </w:t>
      </w:r>
      <w:r w:rsidRPr="00ED5949">
        <w:rPr>
          <w:rFonts w:ascii="Arial" w:hAnsi="Arial" w:cs="Arial"/>
          <w:sz w:val="20"/>
          <w:szCs w:val="20"/>
        </w:rPr>
        <w:t xml:space="preserve">to calculate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 xml:space="preserve">Claim </w:t>
      </w:r>
      <w:r w:rsidRPr="00ED5949">
        <w:rPr>
          <w:rFonts w:ascii="Arial" w:hAnsi="Arial" w:cs="Arial"/>
          <w:sz w:val="20"/>
          <w:szCs w:val="20"/>
        </w:rPr>
        <w:t>settlement.</w:t>
      </w:r>
    </w:p>
    <w:p w14:paraId="7249372E" w14:textId="77777777" w:rsidR="0067743D" w:rsidRPr="00ED5949" w:rsidRDefault="0067743D" w:rsidP="0067743D">
      <w:pPr>
        <w:tabs>
          <w:tab w:val="left" w:pos="540"/>
        </w:tabs>
        <w:spacing w:after="0" w:line="240" w:lineRule="auto"/>
        <w:ind w:right="-14"/>
        <w:jc w:val="both"/>
        <w:rPr>
          <w:rFonts w:ascii="Arial" w:hAnsi="Arial" w:cs="Arial"/>
          <w:sz w:val="20"/>
          <w:szCs w:val="20"/>
        </w:rPr>
      </w:pPr>
    </w:p>
    <w:p w14:paraId="733C0CC3" w14:textId="77777777" w:rsidR="00F4679A" w:rsidRDefault="00F4679A" w:rsidP="00404DAA">
      <w:pPr>
        <w:pStyle w:val="Heading2"/>
        <w:numPr>
          <w:ilvl w:val="0"/>
          <w:numId w:val="0"/>
        </w:numPr>
        <w:tabs>
          <w:tab w:val="clear" w:pos="578"/>
          <w:tab w:val="left" w:pos="540"/>
        </w:tabs>
        <w:spacing w:before="0"/>
        <w:ind w:right="-14"/>
      </w:pPr>
      <w:bookmarkStart w:id="121" w:name="_Toc29989628"/>
      <w:bookmarkStart w:id="122" w:name="_Toc29992414"/>
      <w:bookmarkStart w:id="123" w:name="_Toc29996368"/>
    </w:p>
    <w:p w14:paraId="7DD6D771" w14:textId="6C14C0F9" w:rsidR="00B774F8" w:rsidRPr="00ED5949" w:rsidRDefault="00B774F8" w:rsidP="00404DAA">
      <w:pPr>
        <w:pStyle w:val="Heading2"/>
        <w:numPr>
          <w:ilvl w:val="0"/>
          <w:numId w:val="0"/>
        </w:numPr>
        <w:tabs>
          <w:tab w:val="clear" w:pos="578"/>
          <w:tab w:val="left" w:pos="540"/>
        </w:tabs>
        <w:spacing w:before="0"/>
        <w:ind w:right="-14"/>
      </w:pPr>
      <w:r w:rsidRPr="00ED5949">
        <w:t>Allowable Charges</w:t>
      </w:r>
      <w:r w:rsidRPr="00ED5949">
        <w:rPr>
          <w:spacing w:val="-6"/>
        </w:rPr>
        <w:t xml:space="preserve"> </w:t>
      </w:r>
      <w:r w:rsidRPr="00ED5949">
        <w:t>Disputes</w:t>
      </w:r>
      <w:bookmarkEnd w:id="121"/>
      <w:bookmarkEnd w:id="122"/>
      <w:bookmarkEnd w:id="123"/>
    </w:p>
    <w:p w14:paraId="36141472" w14:textId="3D3FD5C1" w:rsidR="00B774F8" w:rsidRDefault="00B774F8" w:rsidP="00404DAA">
      <w:pPr>
        <w:tabs>
          <w:tab w:val="left" w:pos="540"/>
        </w:tabs>
        <w:spacing w:after="0" w:line="240" w:lineRule="auto"/>
        <w:ind w:right="-14"/>
        <w:jc w:val="both"/>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 xml:space="preserve">Veterinary Provider </w:t>
      </w:r>
      <w:r w:rsidRPr="00ED5949">
        <w:rPr>
          <w:rFonts w:ascii="Arial" w:hAnsi="Arial" w:cs="Arial"/>
          <w:sz w:val="20"/>
          <w:szCs w:val="20"/>
        </w:rPr>
        <w:t xml:space="preserve">charges an amount for </w:t>
      </w:r>
      <w:r w:rsidRPr="00ED5949">
        <w:rPr>
          <w:rFonts w:ascii="Arial" w:hAnsi="Arial" w:cs="Arial"/>
          <w:b/>
          <w:sz w:val="20"/>
          <w:szCs w:val="20"/>
        </w:rPr>
        <w:t xml:space="preserve">Treatments </w:t>
      </w:r>
      <w:proofErr w:type="gramStart"/>
      <w:r w:rsidRPr="00ED5949">
        <w:rPr>
          <w:rFonts w:ascii="Arial" w:hAnsi="Arial" w:cs="Arial"/>
          <w:sz w:val="20"/>
          <w:szCs w:val="20"/>
        </w:rPr>
        <w:t>in excess of</w:t>
      </w:r>
      <w:proofErr w:type="gramEnd"/>
      <w:r w:rsidRPr="00ED5949">
        <w:rPr>
          <w:rFonts w:ascii="Arial" w:hAnsi="Arial" w:cs="Arial"/>
          <w:sz w:val="20"/>
          <w:szCs w:val="20"/>
        </w:rPr>
        <w:t xml:space="preserve"> those typically charged in </w:t>
      </w:r>
      <w:r w:rsidRPr="00ED5949">
        <w:rPr>
          <w:rFonts w:ascii="Arial" w:hAnsi="Arial" w:cs="Arial"/>
          <w:b/>
          <w:sz w:val="20"/>
          <w:szCs w:val="20"/>
        </w:rPr>
        <w:t>Your</w:t>
      </w:r>
      <w:r w:rsidR="00EC1408">
        <w:rPr>
          <w:rFonts w:ascii="Arial" w:hAnsi="Arial" w:cs="Arial"/>
          <w:sz w:val="20"/>
          <w:szCs w:val="20"/>
        </w:rPr>
        <w:t xml:space="preserve"> </w:t>
      </w:r>
      <w:r w:rsidRPr="00ED5949">
        <w:rPr>
          <w:rFonts w:ascii="Arial" w:hAnsi="Arial" w:cs="Arial"/>
          <w:sz w:val="20"/>
          <w:szCs w:val="20"/>
        </w:rPr>
        <w:t xml:space="preserve">geographic area for identical </w:t>
      </w:r>
      <w:r w:rsidRPr="00ED5949">
        <w:rPr>
          <w:rFonts w:ascii="Arial" w:hAnsi="Arial" w:cs="Arial"/>
          <w:b/>
          <w:sz w:val="20"/>
          <w:szCs w:val="20"/>
        </w:rPr>
        <w:t xml:space="preserve">Treatments </w:t>
      </w:r>
      <w:r w:rsidRPr="00ED5949">
        <w:rPr>
          <w:rFonts w:ascii="Arial" w:hAnsi="Arial" w:cs="Arial"/>
          <w:sz w:val="20"/>
          <w:szCs w:val="20"/>
        </w:rPr>
        <w:t xml:space="preserve">or </w:t>
      </w:r>
      <w:r w:rsidRPr="00ED5949">
        <w:rPr>
          <w:rFonts w:ascii="Arial" w:hAnsi="Arial" w:cs="Arial"/>
          <w:b/>
          <w:sz w:val="20"/>
          <w:szCs w:val="20"/>
        </w:rPr>
        <w:t xml:space="preserve">Professional Services </w:t>
      </w:r>
      <w:r w:rsidRPr="00ED5949">
        <w:rPr>
          <w:rFonts w:ascii="Arial" w:hAnsi="Arial" w:cs="Arial"/>
          <w:sz w:val="20"/>
          <w:szCs w:val="20"/>
        </w:rPr>
        <w:t xml:space="preserve">or </w:t>
      </w:r>
      <w:r w:rsidRPr="00ED5949">
        <w:rPr>
          <w:rFonts w:ascii="Arial" w:hAnsi="Arial" w:cs="Arial"/>
          <w:b/>
          <w:sz w:val="20"/>
          <w:szCs w:val="20"/>
        </w:rPr>
        <w:t xml:space="preserve">Treatments </w:t>
      </w:r>
      <w:r w:rsidRPr="00ED5949">
        <w:rPr>
          <w:rFonts w:ascii="Arial" w:hAnsi="Arial" w:cs="Arial"/>
          <w:sz w:val="20"/>
          <w:szCs w:val="20"/>
        </w:rPr>
        <w:t xml:space="preserve">that are not </w:t>
      </w:r>
      <w:r w:rsidRPr="00ED5949">
        <w:rPr>
          <w:rFonts w:ascii="Arial" w:hAnsi="Arial" w:cs="Arial"/>
          <w:b/>
          <w:sz w:val="20"/>
          <w:szCs w:val="20"/>
        </w:rPr>
        <w:t>Medically Necessary</w:t>
      </w:r>
      <w:r w:rsidRPr="00ED5949">
        <w:rPr>
          <w:rFonts w:ascii="Arial" w:hAnsi="Arial" w:cs="Arial"/>
          <w:sz w:val="20"/>
          <w:szCs w:val="20"/>
        </w:rPr>
        <w:t xml:space="preserve">, </w:t>
      </w:r>
      <w:proofErr w:type="gramStart"/>
      <w:r w:rsidR="001C3A3B"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reserve the </w:t>
      </w:r>
      <w:r w:rsidRPr="00ED5949">
        <w:rPr>
          <w:rFonts w:ascii="Arial" w:hAnsi="Arial" w:cs="Arial"/>
          <w:sz w:val="20"/>
          <w:szCs w:val="20"/>
        </w:rPr>
        <w:lastRenderedPageBreak/>
        <w:t xml:space="preserve">right to dispute the amount of the </w:t>
      </w:r>
      <w:r w:rsidRPr="00ED5949">
        <w:rPr>
          <w:rFonts w:ascii="Arial" w:hAnsi="Arial" w:cs="Arial"/>
          <w:b/>
          <w:sz w:val="20"/>
          <w:szCs w:val="20"/>
        </w:rPr>
        <w:t xml:space="preserve">Allowable Charges </w:t>
      </w:r>
      <w:r w:rsidRPr="00ED5949">
        <w:rPr>
          <w:rFonts w:ascii="Arial" w:hAnsi="Arial" w:cs="Arial"/>
          <w:sz w:val="20"/>
          <w:szCs w:val="20"/>
        </w:rPr>
        <w:t xml:space="preserve">to be reimbursed. Should </w:t>
      </w:r>
      <w:r w:rsidR="001C3A3B" w:rsidRPr="008712E6">
        <w:rPr>
          <w:rFonts w:ascii="Arial" w:hAnsi="Arial" w:cs="Arial"/>
          <w:b/>
          <w:sz w:val="20"/>
          <w:szCs w:val="20"/>
        </w:rPr>
        <w:t>W</w:t>
      </w:r>
      <w:r w:rsidRPr="008712E6">
        <w:rPr>
          <w:rFonts w:ascii="Arial" w:hAnsi="Arial" w:cs="Arial"/>
          <w:b/>
          <w:sz w:val="20"/>
          <w:szCs w:val="20"/>
        </w:rPr>
        <w:t xml:space="preserve">e </w:t>
      </w:r>
      <w:r w:rsidRPr="00ED5949">
        <w:rPr>
          <w:rFonts w:ascii="Arial" w:hAnsi="Arial" w:cs="Arial"/>
          <w:sz w:val="20"/>
          <w:szCs w:val="20"/>
        </w:rPr>
        <w:t xml:space="preserve">fail to resolve such disputes to </w:t>
      </w:r>
      <w:r w:rsidRPr="00ED5949">
        <w:rPr>
          <w:rFonts w:ascii="Arial" w:hAnsi="Arial" w:cs="Arial"/>
          <w:b/>
          <w:sz w:val="20"/>
          <w:szCs w:val="20"/>
        </w:rPr>
        <w:t>Your</w:t>
      </w:r>
      <w:r w:rsidRPr="00ED5949">
        <w:rPr>
          <w:rFonts w:ascii="Arial" w:hAnsi="Arial" w:cs="Arial"/>
          <w:sz w:val="20"/>
          <w:szCs w:val="20"/>
        </w:rPr>
        <w:t xml:space="preserve"> satisfaction, such disputes shall be resolved by means of the procedures listed in ‘Part </w:t>
      </w:r>
      <w:r w:rsidR="005F0773">
        <w:rPr>
          <w:rFonts w:ascii="Arial" w:hAnsi="Arial" w:cs="Arial"/>
          <w:sz w:val="20"/>
          <w:szCs w:val="20"/>
        </w:rPr>
        <w:t>VIII</w:t>
      </w:r>
      <w:r w:rsidRPr="00ED5949">
        <w:rPr>
          <w:rFonts w:ascii="Arial" w:hAnsi="Arial" w:cs="Arial"/>
          <w:sz w:val="20"/>
          <w:szCs w:val="20"/>
        </w:rPr>
        <w:t xml:space="preserve">– Appeals and Complaints’ of the </w:t>
      </w:r>
      <w:r w:rsidR="009E2160" w:rsidRPr="009E2160">
        <w:rPr>
          <w:rFonts w:ascii="Arial" w:hAnsi="Arial" w:cs="Arial"/>
          <w:b/>
          <w:sz w:val="20"/>
          <w:szCs w:val="20"/>
        </w:rPr>
        <w:t>P</w:t>
      </w:r>
      <w:r w:rsidRPr="009E2160">
        <w:rPr>
          <w:rFonts w:ascii="Arial" w:hAnsi="Arial" w:cs="Arial"/>
          <w:b/>
          <w:sz w:val="20"/>
          <w:szCs w:val="20"/>
        </w:rPr>
        <w:t>olicy</w:t>
      </w:r>
      <w:r w:rsidRPr="00ED5949">
        <w:rPr>
          <w:rFonts w:ascii="Arial" w:hAnsi="Arial" w:cs="Arial"/>
          <w:sz w:val="20"/>
          <w:szCs w:val="20"/>
        </w:rPr>
        <w:t>.</w:t>
      </w:r>
    </w:p>
    <w:p w14:paraId="3B611FC6" w14:textId="77777777" w:rsidR="0067743D" w:rsidRPr="00ED5949" w:rsidRDefault="0067743D" w:rsidP="00404DAA">
      <w:pPr>
        <w:tabs>
          <w:tab w:val="left" w:pos="540"/>
        </w:tabs>
        <w:spacing w:after="0" w:line="240" w:lineRule="auto"/>
        <w:ind w:right="-14"/>
        <w:jc w:val="both"/>
        <w:rPr>
          <w:rFonts w:ascii="Arial" w:hAnsi="Arial" w:cs="Arial"/>
          <w:sz w:val="20"/>
          <w:szCs w:val="20"/>
        </w:rPr>
      </w:pPr>
    </w:p>
    <w:p w14:paraId="180CB7EA" w14:textId="77777777" w:rsidR="00B774F8" w:rsidRPr="00ED5949" w:rsidRDefault="00B774F8" w:rsidP="00404DAA">
      <w:pPr>
        <w:pStyle w:val="Heading2"/>
        <w:numPr>
          <w:ilvl w:val="0"/>
          <w:numId w:val="0"/>
        </w:numPr>
        <w:tabs>
          <w:tab w:val="clear" w:pos="578"/>
          <w:tab w:val="left" w:pos="540"/>
        </w:tabs>
        <w:spacing w:before="0"/>
        <w:ind w:right="-14"/>
      </w:pPr>
      <w:bookmarkStart w:id="124" w:name="_Toc29989629"/>
      <w:bookmarkStart w:id="125" w:name="_Toc29992415"/>
      <w:bookmarkStart w:id="126" w:name="_Toc29996369"/>
      <w:r w:rsidRPr="00ED5949">
        <w:t>Changes to</w:t>
      </w:r>
      <w:r w:rsidRPr="00ED5949">
        <w:rPr>
          <w:spacing w:val="-4"/>
        </w:rPr>
        <w:t xml:space="preserve"> </w:t>
      </w:r>
      <w:r w:rsidRPr="00ED5949">
        <w:t>Coverage</w:t>
      </w:r>
      <w:bookmarkEnd w:id="124"/>
      <w:bookmarkEnd w:id="125"/>
      <w:bookmarkEnd w:id="126"/>
    </w:p>
    <w:p w14:paraId="3AF83C56" w14:textId="77777777" w:rsidR="00331CF7" w:rsidRPr="00331CF7" w:rsidRDefault="00331CF7" w:rsidP="00404DAA">
      <w:pPr>
        <w:tabs>
          <w:tab w:val="left" w:pos="540"/>
        </w:tabs>
        <w:spacing w:after="0" w:line="240" w:lineRule="auto"/>
        <w:ind w:right="-10"/>
        <w:jc w:val="both"/>
        <w:rPr>
          <w:rFonts w:ascii="Arial" w:eastAsia="Calibri" w:hAnsi="Arial" w:cs="Arial"/>
          <w:sz w:val="20"/>
          <w:szCs w:val="20"/>
        </w:rPr>
      </w:pPr>
      <w:r w:rsidRPr="00331CF7">
        <w:rPr>
          <w:rFonts w:ascii="Arial" w:eastAsia="Calibri" w:hAnsi="Arial" w:cs="Arial"/>
          <w:sz w:val="20"/>
          <w:szCs w:val="20"/>
        </w:rPr>
        <w:t xml:space="preserve">Changes to </w:t>
      </w:r>
      <w:r w:rsidRPr="00331CF7">
        <w:rPr>
          <w:rFonts w:ascii="Arial" w:eastAsia="Calibri" w:hAnsi="Arial" w:cs="Arial"/>
          <w:b/>
          <w:sz w:val="20"/>
          <w:szCs w:val="20"/>
        </w:rPr>
        <w:t xml:space="preserve">Coverage </w:t>
      </w:r>
      <w:r w:rsidRPr="00331CF7">
        <w:rPr>
          <w:rFonts w:ascii="Arial" w:eastAsia="Calibri" w:hAnsi="Arial" w:cs="Arial"/>
          <w:sz w:val="20"/>
          <w:szCs w:val="20"/>
        </w:rPr>
        <w:t xml:space="preserve">and adding or removing benefit endorsements are only allowed at policy renewal. In the event </w:t>
      </w:r>
      <w:r w:rsidRPr="00331CF7">
        <w:rPr>
          <w:rFonts w:ascii="Arial" w:eastAsia="Calibri" w:hAnsi="Arial" w:cs="Arial"/>
          <w:b/>
          <w:sz w:val="20"/>
          <w:szCs w:val="20"/>
        </w:rPr>
        <w:t>You</w:t>
      </w:r>
      <w:r w:rsidRPr="00331CF7">
        <w:rPr>
          <w:rFonts w:ascii="Arial" w:eastAsia="Calibri" w:hAnsi="Arial" w:cs="Arial"/>
          <w:sz w:val="20"/>
          <w:szCs w:val="20"/>
        </w:rPr>
        <w:t xml:space="preserve"> choose to increase </w:t>
      </w:r>
      <w:r w:rsidRPr="00331CF7">
        <w:rPr>
          <w:rFonts w:ascii="Arial" w:eastAsia="Calibri" w:hAnsi="Arial" w:cs="Arial"/>
          <w:b/>
          <w:sz w:val="20"/>
          <w:szCs w:val="20"/>
        </w:rPr>
        <w:t>Your</w:t>
      </w:r>
      <w:r w:rsidRPr="00331CF7">
        <w:rPr>
          <w:rFonts w:ascii="Arial" w:eastAsia="Calibri" w:hAnsi="Arial" w:cs="Arial"/>
          <w:sz w:val="20"/>
          <w:szCs w:val="20"/>
        </w:rPr>
        <w:t xml:space="preserve"> </w:t>
      </w:r>
      <w:r w:rsidRPr="00331CF7">
        <w:rPr>
          <w:rFonts w:ascii="Arial" w:eastAsia="Calibri" w:hAnsi="Arial" w:cs="Arial"/>
          <w:b/>
          <w:sz w:val="20"/>
          <w:szCs w:val="20"/>
        </w:rPr>
        <w:t xml:space="preserve">Pet’s Coverage </w:t>
      </w:r>
      <w:r w:rsidRPr="00331CF7">
        <w:rPr>
          <w:rFonts w:ascii="Arial" w:eastAsia="Calibri" w:hAnsi="Arial" w:cs="Arial"/>
          <w:sz w:val="20"/>
          <w:szCs w:val="20"/>
        </w:rPr>
        <w:t xml:space="preserve">after the </w:t>
      </w:r>
      <w:r w:rsidRPr="00331CF7">
        <w:rPr>
          <w:rFonts w:ascii="Arial" w:eastAsia="Calibri" w:hAnsi="Arial" w:cs="Arial"/>
          <w:b/>
          <w:sz w:val="20"/>
          <w:szCs w:val="20"/>
        </w:rPr>
        <w:t>Original Start Date</w:t>
      </w:r>
      <w:r w:rsidRPr="00331CF7">
        <w:rPr>
          <w:rFonts w:ascii="Arial" w:eastAsia="Calibri" w:hAnsi="Arial" w:cs="Arial"/>
          <w:sz w:val="20"/>
          <w:szCs w:val="20"/>
        </w:rPr>
        <w:t xml:space="preserve">, the </w:t>
      </w:r>
      <w:r w:rsidRPr="00331CF7">
        <w:rPr>
          <w:rFonts w:ascii="Arial" w:eastAsia="Calibri" w:hAnsi="Arial" w:cs="Arial"/>
          <w:b/>
          <w:sz w:val="20"/>
          <w:szCs w:val="20"/>
        </w:rPr>
        <w:t xml:space="preserve">Waiting Period </w:t>
      </w:r>
      <w:r w:rsidRPr="00331CF7">
        <w:rPr>
          <w:rFonts w:ascii="Arial" w:eastAsia="Calibri" w:hAnsi="Arial" w:cs="Arial"/>
          <w:sz w:val="20"/>
          <w:szCs w:val="20"/>
        </w:rPr>
        <w:t xml:space="preserve">applies as of the date of the </w:t>
      </w:r>
      <w:r w:rsidRPr="00331CF7">
        <w:rPr>
          <w:rFonts w:ascii="Arial" w:eastAsia="Calibri" w:hAnsi="Arial" w:cs="Arial"/>
          <w:b/>
          <w:sz w:val="20"/>
          <w:szCs w:val="20"/>
        </w:rPr>
        <w:t xml:space="preserve">Coverage </w:t>
      </w:r>
      <w:r w:rsidRPr="00331CF7">
        <w:rPr>
          <w:rFonts w:ascii="Arial" w:eastAsia="Calibri" w:hAnsi="Arial" w:cs="Arial"/>
          <w:sz w:val="20"/>
          <w:szCs w:val="20"/>
        </w:rPr>
        <w:t xml:space="preserve">change and any </w:t>
      </w:r>
      <w:r w:rsidRPr="00331CF7">
        <w:rPr>
          <w:rFonts w:ascii="Arial" w:eastAsia="Calibri" w:hAnsi="Arial" w:cs="Arial"/>
          <w:b/>
          <w:sz w:val="20"/>
          <w:szCs w:val="20"/>
        </w:rPr>
        <w:t>Pre-existing Conditions</w:t>
      </w:r>
      <w:r w:rsidRPr="00331CF7">
        <w:rPr>
          <w:rFonts w:ascii="Arial" w:eastAsia="Calibri" w:hAnsi="Arial" w:cs="Arial"/>
          <w:sz w:val="20"/>
          <w:szCs w:val="20"/>
        </w:rPr>
        <w:t xml:space="preserve"> will continue to apply. There is no reset for a decrease in </w:t>
      </w:r>
      <w:r w:rsidRPr="00331CF7">
        <w:rPr>
          <w:rFonts w:ascii="Arial" w:eastAsia="Calibri" w:hAnsi="Arial" w:cs="Arial"/>
          <w:b/>
          <w:sz w:val="20"/>
          <w:szCs w:val="20"/>
        </w:rPr>
        <w:t>Coverage</w:t>
      </w:r>
      <w:r w:rsidRPr="00331CF7">
        <w:rPr>
          <w:rFonts w:ascii="Arial" w:eastAsia="Calibri" w:hAnsi="Arial" w:cs="Arial"/>
          <w:sz w:val="20"/>
          <w:szCs w:val="20"/>
        </w:rPr>
        <w:t xml:space="preserve">.  Any requested increases in coverage for this policy must be reviewed and approved by </w:t>
      </w:r>
      <w:r w:rsidRPr="00331CF7">
        <w:rPr>
          <w:rFonts w:ascii="Arial" w:eastAsia="Calibri" w:hAnsi="Arial" w:cs="Arial"/>
          <w:b/>
          <w:sz w:val="20"/>
          <w:szCs w:val="20"/>
        </w:rPr>
        <w:t>Us</w:t>
      </w:r>
      <w:r w:rsidRPr="00331CF7">
        <w:rPr>
          <w:rFonts w:ascii="Arial" w:eastAsia="Calibri" w:hAnsi="Arial" w:cs="Arial"/>
          <w:sz w:val="20"/>
          <w:szCs w:val="20"/>
        </w:rPr>
        <w:t>.</w:t>
      </w:r>
    </w:p>
    <w:p w14:paraId="602F8F26" w14:textId="77777777" w:rsidR="0067743D" w:rsidRDefault="0067743D" w:rsidP="00404DAA">
      <w:pPr>
        <w:pStyle w:val="Heading2"/>
        <w:numPr>
          <w:ilvl w:val="0"/>
          <w:numId w:val="0"/>
        </w:numPr>
        <w:tabs>
          <w:tab w:val="clear" w:pos="578"/>
          <w:tab w:val="left" w:pos="540"/>
        </w:tabs>
        <w:spacing w:before="0"/>
        <w:ind w:right="-14"/>
      </w:pPr>
      <w:bookmarkStart w:id="127" w:name="_Toc29989630"/>
      <w:bookmarkStart w:id="128" w:name="_Toc29992416"/>
      <w:bookmarkStart w:id="129" w:name="_Toc29996370"/>
    </w:p>
    <w:p w14:paraId="1B9391D4" w14:textId="77777777" w:rsidR="00B774F8" w:rsidRPr="00ED5949" w:rsidRDefault="00B774F8" w:rsidP="00404DAA">
      <w:pPr>
        <w:pStyle w:val="Heading2"/>
        <w:numPr>
          <w:ilvl w:val="0"/>
          <w:numId w:val="0"/>
        </w:numPr>
        <w:tabs>
          <w:tab w:val="clear" w:pos="578"/>
          <w:tab w:val="left" w:pos="540"/>
        </w:tabs>
        <w:spacing w:before="0"/>
        <w:ind w:right="-14"/>
      </w:pPr>
      <w:r w:rsidRPr="00ED5949">
        <w:t>Premium</w:t>
      </w:r>
      <w:r w:rsidRPr="00ED5949">
        <w:rPr>
          <w:spacing w:val="-1"/>
        </w:rPr>
        <w:t xml:space="preserve"> </w:t>
      </w:r>
      <w:r w:rsidRPr="00ED5949">
        <w:t>Discounts</w:t>
      </w:r>
      <w:bookmarkEnd w:id="127"/>
      <w:bookmarkEnd w:id="128"/>
      <w:bookmarkEnd w:id="129"/>
    </w:p>
    <w:p w14:paraId="074E3082" w14:textId="283BD3CB" w:rsidR="00B774F8" w:rsidRDefault="00B774F8"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The Company may, from time to time at its option, offer Premium discounts to the named insured who </w:t>
      </w:r>
      <w:proofErr w:type="gramStart"/>
      <w:r w:rsidRPr="00ED5949">
        <w:rPr>
          <w:rFonts w:ascii="Arial" w:hAnsi="Arial" w:cs="Arial"/>
          <w:sz w:val="20"/>
          <w:szCs w:val="20"/>
        </w:rPr>
        <w:t>meets</w:t>
      </w:r>
      <w:proofErr w:type="gramEnd"/>
      <w:r w:rsidRPr="00ED5949">
        <w:rPr>
          <w:rFonts w:ascii="Arial" w:hAnsi="Arial" w:cs="Arial"/>
          <w:sz w:val="20"/>
          <w:szCs w:val="20"/>
        </w:rPr>
        <w:t xml:space="preserve"> certain underwriting criteria. These discounts may be altered, changed, modified, revised, discontinued, or terminated at any time by the Company at its discretion, upon thirty (30) days written notice to </w:t>
      </w:r>
      <w:r w:rsidRPr="00ED5949">
        <w:rPr>
          <w:rFonts w:ascii="Arial" w:hAnsi="Arial" w:cs="Arial"/>
          <w:b/>
          <w:sz w:val="20"/>
          <w:szCs w:val="20"/>
        </w:rPr>
        <w:t>You</w:t>
      </w:r>
      <w:r w:rsidRPr="00ED5949">
        <w:rPr>
          <w:rFonts w:ascii="Arial" w:hAnsi="Arial" w:cs="Arial"/>
          <w:sz w:val="20"/>
          <w:szCs w:val="20"/>
        </w:rPr>
        <w:t>.</w:t>
      </w:r>
    </w:p>
    <w:p w14:paraId="1A38E9D1" w14:textId="65CD4B69" w:rsidR="006D478E" w:rsidRDefault="006D478E" w:rsidP="00404DAA">
      <w:pPr>
        <w:pStyle w:val="BodyText"/>
        <w:tabs>
          <w:tab w:val="left" w:pos="540"/>
        </w:tabs>
        <w:ind w:right="-14"/>
        <w:jc w:val="both"/>
        <w:rPr>
          <w:rFonts w:ascii="Arial" w:hAnsi="Arial" w:cs="Arial"/>
          <w:sz w:val="20"/>
          <w:szCs w:val="20"/>
        </w:rPr>
      </w:pPr>
    </w:p>
    <w:p w14:paraId="10999DE7" w14:textId="77777777" w:rsidR="001C3A3B" w:rsidRPr="00ED5949" w:rsidRDefault="001C3A3B" w:rsidP="00404DAA">
      <w:pPr>
        <w:pStyle w:val="Heading2"/>
        <w:numPr>
          <w:ilvl w:val="0"/>
          <w:numId w:val="0"/>
        </w:numPr>
        <w:tabs>
          <w:tab w:val="clear" w:pos="578"/>
          <w:tab w:val="left" w:pos="540"/>
        </w:tabs>
        <w:spacing w:before="0"/>
        <w:ind w:right="-14"/>
      </w:pPr>
      <w:r w:rsidRPr="00ED5949">
        <w:t>Liberalization</w:t>
      </w:r>
    </w:p>
    <w:p w14:paraId="704B6841" w14:textId="77777777" w:rsidR="001C3A3B" w:rsidRPr="00ED5949" w:rsidRDefault="001C3A3B"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If </w:t>
      </w:r>
      <w:r w:rsidRPr="008712E6">
        <w:rPr>
          <w:rFonts w:ascii="Arial" w:hAnsi="Arial" w:cs="Arial"/>
          <w:b/>
          <w:sz w:val="20"/>
          <w:szCs w:val="20"/>
        </w:rPr>
        <w:t>We</w:t>
      </w:r>
      <w:r w:rsidRPr="00ED5949">
        <w:rPr>
          <w:rFonts w:ascii="Arial" w:hAnsi="Arial" w:cs="Arial"/>
          <w:spacing w:val="-2"/>
          <w:sz w:val="20"/>
          <w:szCs w:val="20"/>
        </w:rPr>
        <w:t xml:space="preserve"> </w:t>
      </w:r>
      <w:r w:rsidRPr="00ED5949">
        <w:rPr>
          <w:rFonts w:ascii="Arial" w:hAnsi="Arial" w:cs="Arial"/>
          <w:sz w:val="20"/>
          <w:szCs w:val="20"/>
        </w:rPr>
        <w:t>adopt</w:t>
      </w:r>
      <w:r w:rsidRPr="00ED5949">
        <w:rPr>
          <w:rFonts w:ascii="Arial" w:hAnsi="Arial" w:cs="Arial"/>
          <w:spacing w:val="-3"/>
          <w:sz w:val="20"/>
          <w:szCs w:val="20"/>
        </w:rPr>
        <w:t xml:space="preserve"> </w:t>
      </w:r>
      <w:r w:rsidRPr="00ED5949">
        <w:rPr>
          <w:rFonts w:ascii="Arial" w:hAnsi="Arial" w:cs="Arial"/>
          <w:sz w:val="20"/>
          <w:szCs w:val="20"/>
        </w:rPr>
        <w:t>any revision</w:t>
      </w:r>
      <w:r w:rsidRPr="00ED5949">
        <w:rPr>
          <w:rFonts w:ascii="Arial" w:hAnsi="Arial" w:cs="Arial"/>
          <w:spacing w:val="-6"/>
          <w:sz w:val="20"/>
          <w:szCs w:val="20"/>
        </w:rPr>
        <w:t xml:space="preserve"> </w:t>
      </w:r>
      <w:r w:rsidRPr="00ED5949">
        <w:rPr>
          <w:rFonts w:ascii="Arial" w:hAnsi="Arial" w:cs="Arial"/>
          <w:sz w:val="20"/>
          <w:szCs w:val="20"/>
        </w:rPr>
        <w:t>that</w:t>
      </w:r>
      <w:r w:rsidRPr="00ED5949">
        <w:rPr>
          <w:rFonts w:ascii="Arial" w:hAnsi="Arial" w:cs="Arial"/>
          <w:spacing w:val="-3"/>
          <w:sz w:val="20"/>
          <w:szCs w:val="20"/>
        </w:rPr>
        <w:t xml:space="preserve"> </w:t>
      </w:r>
      <w:r w:rsidRPr="00ED5949">
        <w:rPr>
          <w:rFonts w:ascii="Arial" w:hAnsi="Arial" w:cs="Arial"/>
          <w:sz w:val="20"/>
          <w:szCs w:val="20"/>
        </w:rPr>
        <w:t>would</w:t>
      </w:r>
      <w:r w:rsidRPr="00ED5949">
        <w:rPr>
          <w:rFonts w:ascii="Arial" w:hAnsi="Arial" w:cs="Arial"/>
          <w:spacing w:val="-4"/>
          <w:sz w:val="20"/>
          <w:szCs w:val="20"/>
        </w:rPr>
        <w:t xml:space="preserve"> </w:t>
      </w:r>
      <w:r w:rsidRPr="00ED5949">
        <w:rPr>
          <w:rFonts w:ascii="Arial" w:hAnsi="Arial" w:cs="Arial"/>
          <w:sz w:val="20"/>
          <w:szCs w:val="20"/>
        </w:rPr>
        <w:t>broaden</w:t>
      </w:r>
      <w:r w:rsidRPr="00ED5949">
        <w:rPr>
          <w:rFonts w:ascii="Arial" w:hAnsi="Arial" w:cs="Arial"/>
          <w:spacing w:val="-8"/>
          <w:sz w:val="20"/>
          <w:szCs w:val="20"/>
        </w:rPr>
        <w:t xml:space="preserve"> </w:t>
      </w:r>
      <w:r w:rsidRPr="00ED5949">
        <w:rPr>
          <w:rFonts w:ascii="Arial" w:hAnsi="Arial" w:cs="Arial"/>
          <w:sz w:val="20"/>
          <w:szCs w:val="20"/>
        </w:rPr>
        <w:t>the</w:t>
      </w:r>
      <w:r w:rsidRPr="00ED5949">
        <w:rPr>
          <w:rFonts w:ascii="Arial" w:hAnsi="Arial" w:cs="Arial"/>
          <w:spacing w:val="-1"/>
          <w:sz w:val="20"/>
          <w:szCs w:val="20"/>
        </w:rPr>
        <w:t xml:space="preserve"> </w:t>
      </w:r>
      <w:r w:rsidRPr="00ED5949">
        <w:rPr>
          <w:rFonts w:ascii="Arial" w:hAnsi="Arial" w:cs="Arial"/>
          <w:b/>
          <w:sz w:val="20"/>
          <w:szCs w:val="20"/>
        </w:rPr>
        <w:t>Coverage</w:t>
      </w:r>
      <w:r w:rsidRPr="00ED5949">
        <w:rPr>
          <w:rFonts w:ascii="Arial" w:hAnsi="Arial" w:cs="Arial"/>
          <w:b/>
          <w:spacing w:val="-6"/>
          <w:sz w:val="20"/>
          <w:szCs w:val="20"/>
        </w:rPr>
        <w:t xml:space="preserve"> </w:t>
      </w:r>
      <w:r w:rsidRPr="00ED5949">
        <w:rPr>
          <w:rFonts w:ascii="Arial" w:hAnsi="Arial" w:cs="Arial"/>
          <w:sz w:val="20"/>
          <w:szCs w:val="20"/>
        </w:rPr>
        <w:t>under</w:t>
      </w:r>
      <w:r w:rsidRPr="00ED5949">
        <w:rPr>
          <w:rFonts w:ascii="Arial" w:hAnsi="Arial" w:cs="Arial"/>
          <w:spacing w:val="-3"/>
          <w:sz w:val="20"/>
          <w:szCs w:val="20"/>
        </w:rPr>
        <w:t xml:space="preserve"> </w:t>
      </w:r>
      <w:r w:rsidRPr="00ED5949">
        <w:rPr>
          <w:rFonts w:ascii="Arial" w:hAnsi="Arial" w:cs="Arial"/>
          <w:sz w:val="20"/>
          <w:szCs w:val="20"/>
        </w:rPr>
        <w:t>this</w:t>
      </w:r>
      <w:r w:rsidRPr="00ED5949">
        <w:rPr>
          <w:rFonts w:ascii="Arial" w:hAnsi="Arial" w:cs="Arial"/>
          <w:spacing w:val="-1"/>
          <w:sz w:val="20"/>
          <w:szCs w:val="20"/>
        </w:rPr>
        <w:t xml:space="preserve"> </w:t>
      </w:r>
      <w:r w:rsidR="0067743D" w:rsidRPr="0067743D">
        <w:rPr>
          <w:rFonts w:ascii="Arial" w:hAnsi="Arial" w:cs="Arial"/>
          <w:b/>
          <w:spacing w:val="-1"/>
          <w:sz w:val="20"/>
          <w:szCs w:val="20"/>
        </w:rPr>
        <w:t>P</w:t>
      </w:r>
      <w:r w:rsidRPr="0067743D">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without</w:t>
      </w:r>
      <w:r w:rsidRPr="00ED5949">
        <w:rPr>
          <w:rFonts w:ascii="Arial" w:hAnsi="Arial" w:cs="Arial"/>
          <w:spacing w:val="-5"/>
          <w:sz w:val="20"/>
          <w:szCs w:val="20"/>
        </w:rPr>
        <w:t xml:space="preserve"> </w:t>
      </w:r>
      <w:r w:rsidRPr="00ED5949">
        <w:rPr>
          <w:rFonts w:ascii="Arial" w:hAnsi="Arial" w:cs="Arial"/>
          <w:sz w:val="20"/>
          <w:szCs w:val="20"/>
        </w:rPr>
        <w:t>additional</w:t>
      </w:r>
      <w:r w:rsidRPr="00ED5949">
        <w:rPr>
          <w:rFonts w:ascii="Arial" w:hAnsi="Arial" w:cs="Arial"/>
          <w:spacing w:val="-5"/>
          <w:sz w:val="20"/>
          <w:szCs w:val="20"/>
        </w:rPr>
        <w:t xml:space="preserve"> </w:t>
      </w:r>
      <w:r w:rsidRPr="00ED5949">
        <w:rPr>
          <w:rFonts w:ascii="Arial" w:hAnsi="Arial" w:cs="Arial"/>
          <w:sz w:val="20"/>
          <w:szCs w:val="20"/>
        </w:rPr>
        <w:t>premium</w:t>
      </w:r>
      <w:r w:rsidRPr="00ED5949">
        <w:rPr>
          <w:rFonts w:ascii="Arial" w:hAnsi="Arial" w:cs="Arial"/>
          <w:spacing w:val="-4"/>
          <w:sz w:val="20"/>
          <w:szCs w:val="20"/>
        </w:rPr>
        <w:t xml:space="preserve"> </w:t>
      </w:r>
      <w:r w:rsidRPr="00ED5949">
        <w:rPr>
          <w:rFonts w:ascii="Arial" w:hAnsi="Arial" w:cs="Arial"/>
          <w:sz w:val="20"/>
          <w:szCs w:val="20"/>
        </w:rPr>
        <w:t xml:space="preserve">prior to or during the </w:t>
      </w:r>
      <w:r w:rsidR="0067743D">
        <w:rPr>
          <w:rFonts w:ascii="Arial" w:hAnsi="Arial" w:cs="Arial"/>
          <w:sz w:val="20"/>
          <w:szCs w:val="20"/>
        </w:rPr>
        <w:t>P</w:t>
      </w:r>
      <w:r w:rsidRPr="0067743D">
        <w:rPr>
          <w:rFonts w:ascii="Arial" w:hAnsi="Arial" w:cs="Arial"/>
          <w:b/>
          <w:sz w:val="20"/>
          <w:szCs w:val="20"/>
        </w:rPr>
        <w:t>olicy</w:t>
      </w:r>
      <w:r w:rsidRPr="00ED5949">
        <w:rPr>
          <w:rFonts w:ascii="Arial" w:hAnsi="Arial" w:cs="Arial"/>
          <w:sz w:val="20"/>
          <w:szCs w:val="20"/>
        </w:rPr>
        <w:t xml:space="preserve"> period, the broadened </w:t>
      </w:r>
      <w:r w:rsidRPr="00ED5949">
        <w:rPr>
          <w:rFonts w:ascii="Arial" w:hAnsi="Arial" w:cs="Arial"/>
          <w:b/>
          <w:sz w:val="20"/>
          <w:szCs w:val="20"/>
        </w:rPr>
        <w:t xml:space="preserve">Coverage </w:t>
      </w:r>
      <w:r w:rsidRPr="00ED5949">
        <w:rPr>
          <w:rFonts w:ascii="Arial" w:hAnsi="Arial" w:cs="Arial"/>
          <w:sz w:val="20"/>
          <w:szCs w:val="20"/>
        </w:rPr>
        <w:t>will immediately apply to this</w:t>
      </w:r>
      <w:r w:rsidRPr="00ED5949">
        <w:rPr>
          <w:rFonts w:ascii="Arial" w:hAnsi="Arial" w:cs="Arial"/>
          <w:spacing w:val="-1"/>
          <w:sz w:val="20"/>
          <w:szCs w:val="20"/>
        </w:rPr>
        <w:t xml:space="preserve"> </w:t>
      </w:r>
      <w:r w:rsidR="0067743D" w:rsidRPr="0067743D">
        <w:rPr>
          <w:rFonts w:ascii="Arial" w:hAnsi="Arial" w:cs="Arial"/>
          <w:b/>
          <w:spacing w:val="-1"/>
          <w:sz w:val="20"/>
          <w:szCs w:val="20"/>
        </w:rPr>
        <w:t>P</w:t>
      </w:r>
      <w:r w:rsidRPr="0067743D">
        <w:rPr>
          <w:rFonts w:ascii="Arial" w:hAnsi="Arial" w:cs="Arial"/>
          <w:b/>
          <w:sz w:val="20"/>
          <w:szCs w:val="20"/>
        </w:rPr>
        <w:t>olicy</w:t>
      </w:r>
      <w:r w:rsidRPr="00ED5949">
        <w:rPr>
          <w:rFonts w:ascii="Arial" w:hAnsi="Arial" w:cs="Arial"/>
          <w:sz w:val="20"/>
          <w:szCs w:val="20"/>
        </w:rPr>
        <w:t>.</w:t>
      </w:r>
    </w:p>
    <w:p w14:paraId="17EB6E71" w14:textId="77777777" w:rsidR="001C3A3B" w:rsidRPr="00ED5949" w:rsidRDefault="001C3A3B" w:rsidP="00404DAA">
      <w:pPr>
        <w:pStyle w:val="BodyText"/>
        <w:tabs>
          <w:tab w:val="left" w:pos="540"/>
        </w:tabs>
        <w:ind w:right="-14"/>
        <w:jc w:val="both"/>
        <w:rPr>
          <w:rFonts w:ascii="Arial" w:hAnsi="Arial" w:cs="Arial"/>
          <w:sz w:val="20"/>
          <w:szCs w:val="20"/>
        </w:rPr>
      </w:pPr>
    </w:p>
    <w:p w14:paraId="3DF89D06" w14:textId="77777777" w:rsidR="00B774F8" w:rsidRPr="00ED5949" w:rsidRDefault="00B774F8" w:rsidP="00404DAA">
      <w:pPr>
        <w:pStyle w:val="Heading2"/>
        <w:numPr>
          <w:ilvl w:val="0"/>
          <w:numId w:val="0"/>
        </w:numPr>
        <w:tabs>
          <w:tab w:val="clear" w:pos="578"/>
          <w:tab w:val="left" w:pos="540"/>
        </w:tabs>
        <w:spacing w:before="0"/>
        <w:ind w:right="-14"/>
      </w:pPr>
      <w:bookmarkStart w:id="130" w:name="_Toc29989632"/>
      <w:bookmarkStart w:id="131" w:name="_Toc29992418"/>
      <w:bookmarkStart w:id="132" w:name="_Toc29996372"/>
      <w:proofErr w:type="gramStart"/>
      <w:r w:rsidRPr="00ED5949">
        <w:rPr>
          <w:spacing w:val="-3"/>
        </w:rPr>
        <w:t xml:space="preserve">Pet </w:t>
      </w:r>
      <w:r w:rsidRPr="00ED5949">
        <w:t>Residence</w:t>
      </w:r>
      <w:proofErr w:type="gramEnd"/>
      <w:r w:rsidRPr="00ED5949">
        <w:rPr>
          <w:spacing w:val="-1"/>
        </w:rPr>
        <w:t xml:space="preserve"> </w:t>
      </w:r>
      <w:r w:rsidRPr="00ED5949">
        <w:t>Restriction</w:t>
      </w:r>
      <w:bookmarkEnd w:id="130"/>
      <w:bookmarkEnd w:id="131"/>
      <w:bookmarkEnd w:id="132"/>
    </w:p>
    <w:p w14:paraId="05ACBCF6" w14:textId="77777777" w:rsidR="00B774F8" w:rsidRPr="00ED5949" w:rsidRDefault="00B774F8"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It is </w:t>
      </w:r>
      <w:r w:rsidRPr="00ED5949">
        <w:rPr>
          <w:rFonts w:ascii="Arial" w:hAnsi="Arial" w:cs="Arial"/>
          <w:b/>
          <w:sz w:val="20"/>
          <w:szCs w:val="20"/>
        </w:rPr>
        <w:t>Your</w:t>
      </w:r>
      <w:r w:rsidRPr="00ED5949">
        <w:rPr>
          <w:rFonts w:ascii="Arial" w:hAnsi="Arial" w:cs="Arial"/>
          <w:sz w:val="20"/>
          <w:szCs w:val="20"/>
        </w:rPr>
        <w:t xml:space="preserve"> responsibility to notify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of any change in address. A change in </w:t>
      </w:r>
      <w:r w:rsidRPr="00ED5949">
        <w:rPr>
          <w:rFonts w:ascii="Arial" w:hAnsi="Arial" w:cs="Arial"/>
          <w:b/>
          <w:sz w:val="20"/>
          <w:szCs w:val="20"/>
        </w:rPr>
        <w:t>Your</w:t>
      </w:r>
      <w:r w:rsidRPr="00ED5949">
        <w:rPr>
          <w:rFonts w:ascii="Arial" w:hAnsi="Arial" w:cs="Arial"/>
          <w:sz w:val="20"/>
          <w:szCs w:val="20"/>
        </w:rPr>
        <w:t xml:space="preserve"> primary address may result in a change to </w:t>
      </w:r>
      <w:r w:rsidRPr="00ED5949">
        <w:rPr>
          <w:rFonts w:ascii="Arial" w:hAnsi="Arial" w:cs="Arial"/>
          <w:b/>
          <w:sz w:val="20"/>
          <w:szCs w:val="20"/>
        </w:rPr>
        <w:t xml:space="preserve">Coverage </w:t>
      </w:r>
      <w:r w:rsidRPr="00ED5949">
        <w:rPr>
          <w:rFonts w:ascii="Arial" w:hAnsi="Arial" w:cs="Arial"/>
          <w:sz w:val="20"/>
          <w:szCs w:val="20"/>
        </w:rPr>
        <w:t>availability and rates.</w:t>
      </w:r>
    </w:p>
    <w:p w14:paraId="4ED9CB4F" w14:textId="77777777" w:rsidR="00B774F8" w:rsidRPr="00ED5949" w:rsidRDefault="00B774F8" w:rsidP="00404DAA">
      <w:pPr>
        <w:pStyle w:val="BodyText"/>
        <w:tabs>
          <w:tab w:val="left" w:pos="540"/>
        </w:tabs>
        <w:ind w:right="-14"/>
        <w:jc w:val="both"/>
        <w:rPr>
          <w:rFonts w:ascii="Arial" w:hAnsi="Arial" w:cs="Arial"/>
          <w:sz w:val="20"/>
          <w:szCs w:val="20"/>
        </w:rPr>
      </w:pPr>
    </w:p>
    <w:p w14:paraId="14597A68" w14:textId="77777777" w:rsidR="00B774F8" w:rsidRPr="00ED5949" w:rsidRDefault="00B774F8" w:rsidP="00404DAA">
      <w:pPr>
        <w:pStyle w:val="Heading2"/>
        <w:numPr>
          <w:ilvl w:val="0"/>
          <w:numId w:val="0"/>
        </w:numPr>
        <w:tabs>
          <w:tab w:val="clear" w:pos="578"/>
          <w:tab w:val="left" w:pos="540"/>
        </w:tabs>
        <w:spacing w:before="0"/>
        <w:ind w:right="-14"/>
      </w:pPr>
      <w:bookmarkStart w:id="133" w:name="_Toc29989633"/>
      <w:bookmarkStart w:id="134" w:name="_Toc29992419"/>
      <w:bookmarkStart w:id="135" w:name="_Toc29996373"/>
      <w:r w:rsidRPr="00ED5949">
        <w:t>Other</w:t>
      </w:r>
      <w:r w:rsidRPr="00ED5949">
        <w:rPr>
          <w:spacing w:val="-1"/>
        </w:rPr>
        <w:t xml:space="preserve"> </w:t>
      </w:r>
      <w:r w:rsidRPr="00ED5949">
        <w:t>Insurance</w:t>
      </w:r>
      <w:bookmarkEnd w:id="133"/>
      <w:bookmarkEnd w:id="134"/>
      <w:bookmarkEnd w:id="135"/>
    </w:p>
    <w:p w14:paraId="47B9A00D" w14:textId="77777777" w:rsidR="00B774F8" w:rsidRPr="00ED5949" w:rsidRDefault="00B774F8" w:rsidP="00404DAA">
      <w:pPr>
        <w:pStyle w:val="BodyText"/>
        <w:tabs>
          <w:tab w:val="left" w:pos="540"/>
        </w:tabs>
        <w:ind w:right="-14"/>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11"/>
          <w:sz w:val="20"/>
          <w:szCs w:val="20"/>
        </w:rPr>
        <w:t xml:space="preserve"> </w:t>
      </w:r>
      <w:r w:rsidRPr="00ED5949">
        <w:rPr>
          <w:rFonts w:ascii="Arial" w:hAnsi="Arial" w:cs="Arial"/>
          <w:spacing w:val="-3"/>
          <w:sz w:val="20"/>
          <w:szCs w:val="20"/>
        </w:rPr>
        <w:t>may</w:t>
      </w:r>
      <w:r w:rsidRPr="00ED5949">
        <w:rPr>
          <w:rFonts w:ascii="Arial" w:hAnsi="Arial" w:cs="Arial"/>
          <w:spacing w:val="-9"/>
          <w:sz w:val="20"/>
          <w:szCs w:val="20"/>
        </w:rPr>
        <w:t xml:space="preserve"> </w:t>
      </w:r>
      <w:r w:rsidRPr="00ED5949">
        <w:rPr>
          <w:rFonts w:ascii="Arial" w:hAnsi="Arial" w:cs="Arial"/>
          <w:sz w:val="20"/>
          <w:szCs w:val="20"/>
        </w:rPr>
        <w:t>have</w:t>
      </w:r>
      <w:r w:rsidRPr="00ED5949">
        <w:rPr>
          <w:rFonts w:ascii="Arial" w:hAnsi="Arial" w:cs="Arial"/>
          <w:spacing w:val="-11"/>
          <w:sz w:val="20"/>
          <w:szCs w:val="20"/>
        </w:rPr>
        <w:t xml:space="preserve"> </w:t>
      </w:r>
      <w:r w:rsidRPr="00ED5949">
        <w:rPr>
          <w:rFonts w:ascii="Arial" w:hAnsi="Arial" w:cs="Arial"/>
          <w:sz w:val="20"/>
          <w:szCs w:val="20"/>
        </w:rPr>
        <w:t>other</w:t>
      </w:r>
      <w:r w:rsidRPr="00ED5949">
        <w:rPr>
          <w:rFonts w:ascii="Arial" w:hAnsi="Arial" w:cs="Arial"/>
          <w:spacing w:val="-10"/>
          <w:sz w:val="20"/>
          <w:szCs w:val="20"/>
        </w:rPr>
        <w:t xml:space="preserve"> </w:t>
      </w:r>
      <w:r w:rsidRPr="00ED5949">
        <w:rPr>
          <w:rFonts w:ascii="Arial" w:hAnsi="Arial" w:cs="Arial"/>
          <w:sz w:val="20"/>
          <w:szCs w:val="20"/>
        </w:rPr>
        <w:t>insurance</w:t>
      </w:r>
      <w:r w:rsidRPr="00ED5949">
        <w:rPr>
          <w:rFonts w:ascii="Arial" w:hAnsi="Arial" w:cs="Arial"/>
          <w:spacing w:val="-8"/>
          <w:sz w:val="20"/>
          <w:szCs w:val="20"/>
        </w:rPr>
        <w:t xml:space="preserve"> </w:t>
      </w:r>
      <w:r w:rsidRPr="00ED5949">
        <w:rPr>
          <w:rFonts w:ascii="Arial" w:hAnsi="Arial" w:cs="Arial"/>
          <w:sz w:val="20"/>
          <w:szCs w:val="20"/>
        </w:rPr>
        <w:t>subject</w:t>
      </w:r>
      <w:r w:rsidRPr="00ED5949">
        <w:rPr>
          <w:rFonts w:ascii="Arial" w:hAnsi="Arial" w:cs="Arial"/>
          <w:spacing w:val="-12"/>
          <w:sz w:val="20"/>
          <w:szCs w:val="20"/>
        </w:rPr>
        <w:t xml:space="preserve"> </w:t>
      </w:r>
      <w:r w:rsidRPr="00ED5949">
        <w:rPr>
          <w:rFonts w:ascii="Arial" w:hAnsi="Arial" w:cs="Arial"/>
          <w:sz w:val="20"/>
          <w:szCs w:val="20"/>
        </w:rPr>
        <w:t>to</w:t>
      </w:r>
      <w:r w:rsidRPr="00ED5949">
        <w:rPr>
          <w:rFonts w:ascii="Arial" w:hAnsi="Arial" w:cs="Arial"/>
          <w:spacing w:val="-8"/>
          <w:sz w:val="20"/>
          <w:szCs w:val="20"/>
        </w:rPr>
        <w:t xml:space="preserve"> </w:t>
      </w:r>
      <w:r w:rsidRPr="00ED5949">
        <w:rPr>
          <w:rFonts w:ascii="Arial" w:hAnsi="Arial" w:cs="Arial"/>
          <w:sz w:val="20"/>
          <w:szCs w:val="20"/>
        </w:rPr>
        <w:t>the</w:t>
      </w:r>
      <w:r w:rsidRPr="00ED5949">
        <w:rPr>
          <w:rFonts w:ascii="Arial" w:hAnsi="Arial" w:cs="Arial"/>
          <w:spacing w:val="-9"/>
          <w:sz w:val="20"/>
          <w:szCs w:val="20"/>
        </w:rPr>
        <w:t xml:space="preserve"> </w:t>
      </w:r>
      <w:r w:rsidRPr="00ED5949">
        <w:rPr>
          <w:rFonts w:ascii="Arial" w:hAnsi="Arial" w:cs="Arial"/>
          <w:sz w:val="20"/>
          <w:szCs w:val="20"/>
        </w:rPr>
        <w:t>same</w:t>
      </w:r>
      <w:r w:rsidRPr="00ED5949">
        <w:rPr>
          <w:rFonts w:ascii="Arial" w:hAnsi="Arial" w:cs="Arial"/>
          <w:spacing w:val="-8"/>
          <w:sz w:val="20"/>
          <w:szCs w:val="20"/>
        </w:rPr>
        <w:t xml:space="preserve"> </w:t>
      </w:r>
      <w:r w:rsidRPr="00ED5949">
        <w:rPr>
          <w:rFonts w:ascii="Arial" w:hAnsi="Arial" w:cs="Arial"/>
          <w:sz w:val="20"/>
          <w:szCs w:val="20"/>
        </w:rPr>
        <w:t>plan,</w:t>
      </w:r>
      <w:r w:rsidRPr="00ED5949">
        <w:rPr>
          <w:rFonts w:ascii="Arial" w:hAnsi="Arial" w:cs="Arial"/>
          <w:spacing w:val="-10"/>
          <w:sz w:val="20"/>
          <w:szCs w:val="20"/>
        </w:rPr>
        <w:t xml:space="preserve"> </w:t>
      </w:r>
      <w:r w:rsidRPr="00ED5949">
        <w:rPr>
          <w:rFonts w:ascii="Arial" w:hAnsi="Arial" w:cs="Arial"/>
          <w:sz w:val="20"/>
          <w:szCs w:val="20"/>
        </w:rPr>
        <w:t>terms,</w:t>
      </w:r>
      <w:r w:rsidRPr="00ED5949">
        <w:rPr>
          <w:rFonts w:ascii="Arial" w:hAnsi="Arial" w:cs="Arial"/>
          <w:spacing w:val="-9"/>
          <w:sz w:val="20"/>
          <w:szCs w:val="20"/>
        </w:rPr>
        <w:t xml:space="preserve"> </w:t>
      </w:r>
      <w:r w:rsidRPr="00ED5949">
        <w:rPr>
          <w:rFonts w:ascii="Arial" w:hAnsi="Arial" w:cs="Arial"/>
          <w:sz w:val="20"/>
          <w:szCs w:val="20"/>
        </w:rPr>
        <w:t>conditions</w:t>
      </w:r>
      <w:r w:rsidRPr="00ED5949">
        <w:rPr>
          <w:rFonts w:ascii="Arial" w:hAnsi="Arial" w:cs="Arial"/>
          <w:spacing w:val="-10"/>
          <w:sz w:val="20"/>
          <w:szCs w:val="20"/>
        </w:rPr>
        <w:t xml:space="preserve"> </w:t>
      </w:r>
      <w:r w:rsidRPr="00ED5949">
        <w:rPr>
          <w:rFonts w:ascii="Arial" w:hAnsi="Arial" w:cs="Arial"/>
          <w:sz w:val="20"/>
          <w:szCs w:val="20"/>
        </w:rPr>
        <w:t>and</w:t>
      </w:r>
      <w:r w:rsidRPr="00ED5949">
        <w:rPr>
          <w:rFonts w:ascii="Arial" w:hAnsi="Arial" w:cs="Arial"/>
          <w:spacing w:val="-10"/>
          <w:sz w:val="20"/>
          <w:szCs w:val="20"/>
        </w:rPr>
        <w:t xml:space="preserve"> </w:t>
      </w:r>
      <w:r w:rsidRPr="00ED5949">
        <w:rPr>
          <w:rFonts w:ascii="Arial" w:hAnsi="Arial" w:cs="Arial"/>
          <w:sz w:val="20"/>
          <w:szCs w:val="20"/>
        </w:rPr>
        <w:t>provisions</w:t>
      </w:r>
      <w:r w:rsidRPr="00ED5949">
        <w:rPr>
          <w:rFonts w:ascii="Arial" w:hAnsi="Arial" w:cs="Arial"/>
          <w:spacing w:val="-10"/>
          <w:sz w:val="20"/>
          <w:szCs w:val="20"/>
        </w:rPr>
        <w:t xml:space="preserve"> </w:t>
      </w:r>
      <w:r w:rsidRPr="00ED5949">
        <w:rPr>
          <w:rFonts w:ascii="Arial" w:hAnsi="Arial" w:cs="Arial"/>
          <w:sz w:val="20"/>
          <w:szCs w:val="20"/>
        </w:rPr>
        <w:t>as</w:t>
      </w:r>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10"/>
          <w:sz w:val="20"/>
          <w:szCs w:val="20"/>
        </w:rPr>
        <w:t xml:space="preserve"> </w:t>
      </w:r>
      <w:r w:rsidRPr="00ED5949">
        <w:rPr>
          <w:rFonts w:ascii="Arial" w:hAnsi="Arial" w:cs="Arial"/>
          <w:sz w:val="20"/>
          <w:szCs w:val="20"/>
        </w:rPr>
        <w:t>insurance</w:t>
      </w:r>
      <w:r w:rsidRPr="00ED5949">
        <w:rPr>
          <w:rFonts w:ascii="Arial" w:hAnsi="Arial" w:cs="Arial"/>
          <w:spacing w:val="-9"/>
          <w:sz w:val="20"/>
          <w:szCs w:val="20"/>
        </w:rPr>
        <w:t xml:space="preserve"> </w:t>
      </w:r>
      <w:r w:rsidRPr="00ED5949">
        <w:rPr>
          <w:rFonts w:ascii="Arial" w:hAnsi="Arial" w:cs="Arial"/>
          <w:sz w:val="20"/>
          <w:szCs w:val="20"/>
        </w:rPr>
        <w:t xml:space="preserve">under this </w:t>
      </w:r>
      <w:r w:rsidR="0067743D" w:rsidRPr="009E2160">
        <w:rPr>
          <w:rFonts w:ascii="Arial" w:hAnsi="Arial" w:cs="Arial"/>
          <w:b/>
          <w:sz w:val="20"/>
          <w:szCs w:val="20"/>
        </w:rPr>
        <w:t>P</w:t>
      </w:r>
      <w:r w:rsidRPr="009E2160">
        <w:rPr>
          <w:rFonts w:ascii="Arial" w:hAnsi="Arial" w:cs="Arial"/>
          <w:b/>
          <w:spacing w:val="-3"/>
          <w:sz w:val="20"/>
          <w:szCs w:val="20"/>
        </w:rPr>
        <w:t>olicy</w:t>
      </w:r>
      <w:r w:rsidRPr="00ED5949">
        <w:rPr>
          <w:rFonts w:ascii="Arial" w:hAnsi="Arial" w:cs="Arial"/>
          <w:spacing w:val="-3"/>
          <w:sz w:val="20"/>
          <w:szCs w:val="20"/>
        </w:rPr>
        <w:t xml:space="preserve">. </w:t>
      </w:r>
      <w:r w:rsidRPr="00ED5949">
        <w:rPr>
          <w:rFonts w:ascii="Arial" w:hAnsi="Arial" w:cs="Arial"/>
          <w:sz w:val="20"/>
          <w:szCs w:val="20"/>
        </w:rPr>
        <w:t xml:space="preserve">If </w:t>
      </w:r>
      <w:r w:rsidRPr="00ED5949">
        <w:rPr>
          <w:rFonts w:ascii="Arial" w:hAnsi="Arial" w:cs="Arial"/>
          <w:b/>
          <w:sz w:val="20"/>
          <w:szCs w:val="20"/>
        </w:rPr>
        <w:t>You</w:t>
      </w:r>
      <w:r w:rsidRPr="00ED5949">
        <w:rPr>
          <w:rFonts w:ascii="Arial" w:hAnsi="Arial" w:cs="Arial"/>
          <w:sz w:val="20"/>
          <w:szCs w:val="20"/>
        </w:rPr>
        <w:t xml:space="preserve"> do, </w:t>
      </w:r>
      <w:proofErr w:type="gramStart"/>
      <w:r w:rsidR="001C3A3B" w:rsidRPr="008712E6">
        <w:rPr>
          <w:rFonts w:ascii="Arial" w:hAnsi="Arial" w:cs="Arial"/>
          <w:b/>
          <w:sz w:val="20"/>
          <w:szCs w:val="20"/>
        </w:rPr>
        <w:t>W</w:t>
      </w:r>
      <w:r w:rsidRPr="008712E6">
        <w:rPr>
          <w:rFonts w:ascii="Arial" w:hAnsi="Arial" w:cs="Arial"/>
          <w:b/>
          <w:sz w:val="20"/>
          <w:szCs w:val="20"/>
        </w:rPr>
        <w:t>e</w:t>
      </w:r>
      <w:proofErr w:type="gramEnd"/>
      <w:r w:rsidRPr="008712E6">
        <w:rPr>
          <w:rFonts w:ascii="Arial" w:hAnsi="Arial" w:cs="Arial"/>
          <w:b/>
          <w:sz w:val="20"/>
          <w:szCs w:val="20"/>
        </w:rPr>
        <w:t xml:space="preserve"> </w:t>
      </w:r>
      <w:r w:rsidRPr="00ED5949">
        <w:rPr>
          <w:rFonts w:ascii="Arial" w:hAnsi="Arial" w:cs="Arial"/>
          <w:sz w:val="20"/>
          <w:szCs w:val="20"/>
        </w:rPr>
        <w:t xml:space="preserve">will pay </w:t>
      </w:r>
      <w:r w:rsidR="001C3A3B"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share of the </w:t>
      </w:r>
      <w:r w:rsidRPr="00ED5949">
        <w:rPr>
          <w:rFonts w:ascii="Arial" w:hAnsi="Arial" w:cs="Arial"/>
          <w:b/>
          <w:sz w:val="20"/>
          <w:szCs w:val="20"/>
        </w:rPr>
        <w:t>Allowable Charges</w:t>
      </w:r>
      <w:r w:rsidRPr="00ED5949">
        <w:rPr>
          <w:rFonts w:ascii="Arial" w:hAnsi="Arial" w:cs="Arial"/>
          <w:sz w:val="20"/>
          <w:szCs w:val="20"/>
        </w:rPr>
        <w:t xml:space="preserve">. </w:t>
      </w:r>
      <w:r w:rsidRPr="008712E6">
        <w:rPr>
          <w:rFonts w:ascii="Arial" w:hAnsi="Arial" w:cs="Arial"/>
          <w:b/>
          <w:sz w:val="20"/>
          <w:szCs w:val="20"/>
        </w:rPr>
        <w:t>Our</w:t>
      </w:r>
      <w:r w:rsidRPr="00ED5949">
        <w:rPr>
          <w:rFonts w:ascii="Arial" w:hAnsi="Arial" w:cs="Arial"/>
          <w:sz w:val="20"/>
          <w:szCs w:val="20"/>
        </w:rPr>
        <w:t xml:space="preserve"> share is the proportion that the applicable Limits of Insurance under this </w:t>
      </w:r>
      <w:r w:rsidR="0067743D" w:rsidRPr="009E2160">
        <w:rPr>
          <w:rFonts w:ascii="Arial" w:hAnsi="Arial" w:cs="Arial"/>
          <w:b/>
          <w:sz w:val="20"/>
          <w:szCs w:val="20"/>
        </w:rPr>
        <w:t>P</w:t>
      </w:r>
      <w:r w:rsidRPr="009E2160">
        <w:rPr>
          <w:rFonts w:ascii="Arial" w:hAnsi="Arial" w:cs="Arial"/>
          <w:b/>
          <w:sz w:val="20"/>
          <w:szCs w:val="20"/>
        </w:rPr>
        <w:t>olicy</w:t>
      </w:r>
      <w:r w:rsidRPr="00ED5949">
        <w:rPr>
          <w:rFonts w:ascii="Arial" w:hAnsi="Arial" w:cs="Arial"/>
          <w:sz w:val="20"/>
          <w:szCs w:val="20"/>
        </w:rPr>
        <w:t xml:space="preserve"> bears </w:t>
      </w:r>
      <w:r w:rsidRPr="00ED5949">
        <w:rPr>
          <w:rFonts w:ascii="Arial" w:hAnsi="Arial" w:cs="Arial"/>
          <w:spacing w:val="-3"/>
          <w:sz w:val="20"/>
          <w:szCs w:val="20"/>
        </w:rPr>
        <w:t xml:space="preserve">to </w:t>
      </w:r>
      <w:r w:rsidRPr="00ED5949">
        <w:rPr>
          <w:rFonts w:ascii="Arial" w:hAnsi="Arial" w:cs="Arial"/>
          <w:sz w:val="20"/>
          <w:szCs w:val="20"/>
        </w:rPr>
        <w:t>the Limits of Insurance of all insurance covering on the same</w:t>
      </w:r>
      <w:r w:rsidRPr="00ED5949">
        <w:rPr>
          <w:rFonts w:ascii="Arial" w:hAnsi="Arial" w:cs="Arial"/>
          <w:spacing w:val="-3"/>
          <w:sz w:val="20"/>
          <w:szCs w:val="20"/>
        </w:rPr>
        <w:t xml:space="preserve"> </w:t>
      </w:r>
      <w:r w:rsidRPr="00ED5949">
        <w:rPr>
          <w:rFonts w:ascii="Arial" w:hAnsi="Arial" w:cs="Arial"/>
          <w:sz w:val="20"/>
          <w:szCs w:val="20"/>
        </w:rPr>
        <w:t>basis.</w:t>
      </w:r>
    </w:p>
    <w:p w14:paraId="373DFC5F" w14:textId="77777777" w:rsidR="00B774F8" w:rsidRPr="00ED5949" w:rsidRDefault="00B774F8" w:rsidP="00404DAA">
      <w:pPr>
        <w:pStyle w:val="BodyText"/>
        <w:tabs>
          <w:tab w:val="left" w:pos="540"/>
        </w:tabs>
        <w:ind w:right="-14"/>
        <w:jc w:val="both"/>
        <w:rPr>
          <w:rFonts w:ascii="Arial" w:hAnsi="Arial" w:cs="Arial"/>
          <w:sz w:val="20"/>
          <w:szCs w:val="20"/>
        </w:rPr>
      </w:pPr>
    </w:p>
    <w:p w14:paraId="6007A6B2" w14:textId="77777777" w:rsidR="00B774F8" w:rsidRPr="00ED5949" w:rsidRDefault="00B774F8"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If there is other insurance covering the same </w:t>
      </w:r>
      <w:r w:rsidRPr="00ED5949">
        <w:rPr>
          <w:rFonts w:ascii="Arial" w:hAnsi="Arial" w:cs="Arial"/>
          <w:b/>
          <w:sz w:val="20"/>
          <w:szCs w:val="20"/>
        </w:rPr>
        <w:t>Allowable Charges</w:t>
      </w:r>
      <w:r w:rsidRPr="00ED5949">
        <w:rPr>
          <w:rFonts w:ascii="Arial" w:hAnsi="Arial" w:cs="Arial"/>
          <w:sz w:val="20"/>
          <w:szCs w:val="20"/>
        </w:rPr>
        <w:t xml:space="preserve">, other than that described above, </w:t>
      </w:r>
      <w:proofErr w:type="gramStart"/>
      <w:r w:rsidR="00F033BB"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pay only</w:t>
      </w:r>
      <w:r w:rsidRPr="00ED5949">
        <w:rPr>
          <w:rFonts w:ascii="Arial" w:hAnsi="Arial" w:cs="Arial"/>
          <w:spacing w:val="-2"/>
          <w:sz w:val="20"/>
          <w:szCs w:val="20"/>
        </w:rPr>
        <w:t xml:space="preserve"> </w:t>
      </w:r>
      <w:r w:rsidRPr="00ED5949">
        <w:rPr>
          <w:rFonts w:ascii="Arial" w:hAnsi="Arial" w:cs="Arial"/>
          <w:spacing w:val="-3"/>
          <w:sz w:val="20"/>
          <w:szCs w:val="20"/>
        </w:rPr>
        <w:t>for</w:t>
      </w:r>
      <w:r w:rsidRPr="00ED5949">
        <w:rPr>
          <w:rFonts w:ascii="Arial" w:hAnsi="Arial" w:cs="Arial"/>
          <w:spacing w:val="-2"/>
          <w:sz w:val="20"/>
          <w:szCs w:val="20"/>
        </w:rPr>
        <w:t xml:space="preserve"> </w:t>
      </w:r>
      <w:r w:rsidRPr="00ED5949">
        <w:rPr>
          <w:rFonts w:ascii="Arial" w:hAnsi="Arial" w:cs="Arial"/>
          <w:sz w:val="20"/>
          <w:szCs w:val="20"/>
        </w:rPr>
        <w:t>the</w:t>
      </w:r>
      <w:r w:rsidRPr="00ED5949">
        <w:rPr>
          <w:rFonts w:ascii="Arial" w:hAnsi="Arial" w:cs="Arial"/>
          <w:spacing w:val="-1"/>
          <w:sz w:val="20"/>
          <w:szCs w:val="20"/>
        </w:rPr>
        <w:t xml:space="preserve"> </w:t>
      </w:r>
      <w:proofErr w:type="gramStart"/>
      <w:r w:rsidRPr="00ED5949">
        <w:rPr>
          <w:rFonts w:ascii="Arial" w:hAnsi="Arial" w:cs="Arial"/>
          <w:sz w:val="20"/>
          <w:szCs w:val="20"/>
        </w:rPr>
        <w:t>amount</w:t>
      </w:r>
      <w:proofErr w:type="gramEnd"/>
      <w:r w:rsidRPr="00ED5949">
        <w:rPr>
          <w:rFonts w:ascii="Arial" w:hAnsi="Arial" w:cs="Arial"/>
          <w:spacing w:val="-5"/>
          <w:sz w:val="20"/>
          <w:szCs w:val="20"/>
        </w:rPr>
        <w:t xml:space="preserve"> </w:t>
      </w:r>
      <w:r w:rsidRPr="00ED5949">
        <w:rPr>
          <w:rFonts w:ascii="Arial" w:hAnsi="Arial" w:cs="Arial"/>
          <w:sz w:val="20"/>
          <w:szCs w:val="20"/>
        </w:rPr>
        <w:t>of</w:t>
      </w:r>
      <w:r w:rsidRPr="00ED5949">
        <w:rPr>
          <w:rFonts w:ascii="Arial" w:hAnsi="Arial" w:cs="Arial"/>
          <w:spacing w:val="-3"/>
          <w:sz w:val="20"/>
          <w:szCs w:val="20"/>
        </w:rPr>
        <w:t xml:space="preserve"> </w:t>
      </w:r>
      <w:r w:rsidRPr="00ED5949">
        <w:rPr>
          <w:rFonts w:ascii="Arial" w:hAnsi="Arial" w:cs="Arial"/>
          <w:b/>
          <w:sz w:val="20"/>
          <w:szCs w:val="20"/>
        </w:rPr>
        <w:t>Allowable</w:t>
      </w:r>
      <w:r w:rsidRPr="00ED5949">
        <w:rPr>
          <w:rFonts w:ascii="Arial" w:hAnsi="Arial" w:cs="Arial"/>
          <w:b/>
          <w:spacing w:val="-3"/>
          <w:sz w:val="20"/>
          <w:szCs w:val="20"/>
        </w:rPr>
        <w:t xml:space="preserve"> </w:t>
      </w:r>
      <w:r w:rsidRPr="00ED5949">
        <w:rPr>
          <w:rFonts w:ascii="Arial" w:hAnsi="Arial" w:cs="Arial"/>
          <w:b/>
          <w:sz w:val="20"/>
          <w:szCs w:val="20"/>
        </w:rPr>
        <w:t>Charges</w:t>
      </w:r>
      <w:r w:rsidRPr="00ED5949">
        <w:rPr>
          <w:rFonts w:ascii="Arial" w:hAnsi="Arial" w:cs="Arial"/>
          <w:b/>
          <w:spacing w:val="-1"/>
          <w:sz w:val="20"/>
          <w:szCs w:val="20"/>
        </w:rPr>
        <w:t xml:space="preserve"> </w:t>
      </w:r>
      <w:proofErr w:type="gramStart"/>
      <w:r w:rsidRPr="00ED5949">
        <w:rPr>
          <w:rFonts w:ascii="Arial" w:hAnsi="Arial" w:cs="Arial"/>
          <w:sz w:val="20"/>
          <w:szCs w:val="20"/>
        </w:rPr>
        <w:t>in</w:t>
      </w:r>
      <w:r w:rsidRPr="00ED5949">
        <w:rPr>
          <w:rFonts w:ascii="Arial" w:hAnsi="Arial" w:cs="Arial"/>
          <w:spacing w:val="-5"/>
          <w:sz w:val="20"/>
          <w:szCs w:val="20"/>
        </w:rPr>
        <w:t xml:space="preserve"> </w:t>
      </w:r>
      <w:r w:rsidRPr="00ED5949">
        <w:rPr>
          <w:rFonts w:ascii="Arial" w:hAnsi="Arial" w:cs="Arial"/>
          <w:sz w:val="20"/>
          <w:szCs w:val="20"/>
        </w:rPr>
        <w:t>excess</w:t>
      </w:r>
      <w:r w:rsidRPr="00ED5949">
        <w:rPr>
          <w:rFonts w:ascii="Arial" w:hAnsi="Arial" w:cs="Arial"/>
          <w:spacing w:val="-5"/>
          <w:sz w:val="20"/>
          <w:szCs w:val="20"/>
        </w:rPr>
        <w:t xml:space="preserve"> </w:t>
      </w:r>
      <w:r w:rsidRPr="00ED5949">
        <w:rPr>
          <w:rFonts w:ascii="Arial" w:hAnsi="Arial" w:cs="Arial"/>
          <w:sz w:val="20"/>
          <w:szCs w:val="20"/>
        </w:rPr>
        <w:t>of</w:t>
      </w:r>
      <w:proofErr w:type="gramEnd"/>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2"/>
          <w:sz w:val="20"/>
          <w:szCs w:val="20"/>
        </w:rPr>
        <w:t xml:space="preserve"> </w:t>
      </w:r>
      <w:r w:rsidRPr="00ED5949">
        <w:rPr>
          <w:rFonts w:ascii="Arial" w:hAnsi="Arial" w:cs="Arial"/>
          <w:sz w:val="20"/>
          <w:szCs w:val="20"/>
        </w:rPr>
        <w:t>amount</w:t>
      </w:r>
      <w:r w:rsidRPr="00ED5949">
        <w:rPr>
          <w:rFonts w:ascii="Arial" w:hAnsi="Arial" w:cs="Arial"/>
          <w:spacing w:val="-3"/>
          <w:sz w:val="20"/>
          <w:szCs w:val="20"/>
        </w:rPr>
        <w:t xml:space="preserve"> </w:t>
      </w:r>
      <w:r w:rsidRPr="00ED5949">
        <w:rPr>
          <w:rFonts w:ascii="Arial" w:hAnsi="Arial" w:cs="Arial"/>
          <w:sz w:val="20"/>
          <w:szCs w:val="20"/>
        </w:rPr>
        <w:t>due</w:t>
      </w:r>
      <w:r w:rsidRPr="00ED5949">
        <w:rPr>
          <w:rFonts w:ascii="Arial" w:hAnsi="Arial" w:cs="Arial"/>
          <w:spacing w:val="-4"/>
          <w:sz w:val="20"/>
          <w:szCs w:val="20"/>
        </w:rPr>
        <w:t xml:space="preserve"> </w:t>
      </w:r>
      <w:r w:rsidRPr="00ED5949">
        <w:rPr>
          <w:rFonts w:ascii="Arial" w:hAnsi="Arial" w:cs="Arial"/>
          <w:sz w:val="20"/>
          <w:szCs w:val="20"/>
        </w:rPr>
        <w:t>from</w:t>
      </w:r>
      <w:r w:rsidRPr="00ED5949">
        <w:rPr>
          <w:rFonts w:ascii="Arial" w:hAnsi="Arial" w:cs="Arial"/>
          <w:spacing w:val="-1"/>
          <w:sz w:val="20"/>
          <w:szCs w:val="20"/>
        </w:rPr>
        <w:t xml:space="preserve"> </w:t>
      </w:r>
      <w:r w:rsidRPr="00ED5949">
        <w:rPr>
          <w:rFonts w:ascii="Arial" w:hAnsi="Arial" w:cs="Arial"/>
          <w:sz w:val="20"/>
          <w:szCs w:val="20"/>
        </w:rPr>
        <w:t>that</w:t>
      </w:r>
      <w:r w:rsidRPr="00ED5949">
        <w:rPr>
          <w:rFonts w:ascii="Arial" w:hAnsi="Arial" w:cs="Arial"/>
          <w:spacing w:val="-4"/>
          <w:sz w:val="20"/>
          <w:szCs w:val="20"/>
        </w:rPr>
        <w:t xml:space="preserve"> </w:t>
      </w:r>
      <w:r w:rsidRPr="00ED5949">
        <w:rPr>
          <w:rFonts w:ascii="Arial" w:hAnsi="Arial" w:cs="Arial"/>
          <w:sz w:val="20"/>
          <w:szCs w:val="20"/>
        </w:rPr>
        <w:t>other</w:t>
      </w:r>
      <w:r w:rsidRPr="00ED5949">
        <w:rPr>
          <w:rFonts w:ascii="Arial" w:hAnsi="Arial" w:cs="Arial"/>
          <w:spacing w:val="-3"/>
          <w:sz w:val="20"/>
          <w:szCs w:val="20"/>
        </w:rPr>
        <w:t xml:space="preserve"> </w:t>
      </w:r>
      <w:r w:rsidRPr="00ED5949">
        <w:rPr>
          <w:rFonts w:ascii="Arial" w:hAnsi="Arial" w:cs="Arial"/>
          <w:sz w:val="20"/>
          <w:szCs w:val="20"/>
        </w:rPr>
        <w:t>insurance,</w:t>
      </w:r>
      <w:r w:rsidRPr="00ED5949">
        <w:rPr>
          <w:rFonts w:ascii="Arial" w:hAnsi="Arial" w:cs="Arial"/>
          <w:spacing w:val="-4"/>
          <w:sz w:val="20"/>
          <w:szCs w:val="20"/>
        </w:rPr>
        <w:t xml:space="preserve"> </w:t>
      </w:r>
      <w:r w:rsidRPr="00ED5949">
        <w:rPr>
          <w:rFonts w:ascii="Arial" w:hAnsi="Arial" w:cs="Arial"/>
          <w:sz w:val="20"/>
          <w:szCs w:val="20"/>
        </w:rPr>
        <w:t>whether</w:t>
      </w:r>
      <w:r w:rsidRPr="00ED5949">
        <w:rPr>
          <w:rFonts w:ascii="Arial" w:hAnsi="Arial" w:cs="Arial"/>
          <w:spacing w:val="-4"/>
          <w:sz w:val="20"/>
          <w:szCs w:val="20"/>
        </w:rPr>
        <w:t xml:space="preserve"> </w:t>
      </w:r>
      <w:r w:rsidRPr="00ED5949">
        <w:rPr>
          <w:rFonts w:ascii="Arial" w:hAnsi="Arial" w:cs="Arial"/>
          <w:b/>
          <w:sz w:val="20"/>
          <w:szCs w:val="20"/>
        </w:rPr>
        <w:t>You</w:t>
      </w:r>
      <w:r w:rsidRPr="00ED5949">
        <w:rPr>
          <w:rFonts w:ascii="Arial" w:hAnsi="Arial" w:cs="Arial"/>
          <w:sz w:val="20"/>
          <w:szCs w:val="20"/>
        </w:rPr>
        <w:t xml:space="preserve"> can collect on it or not. Nevertheless, </w:t>
      </w:r>
      <w:proofErr w:type="gramStart"/>
      <w:r w:rsidR="001C3A3B"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not </w:t>
      </w:r>
      <w:r w:rsidRPr="00ED5949">
        <w:rPr>
          <w:rFonts w:ascii="Arial" w:hAnsi="Arial" w:cs="Arial"/>
          <w:spacing w:val="-3"/>
          <w:sz w:val="20"/>
          <w:szCs w:val="20"/>
        </w:rPr>
        <w:t xml:space="preserve">pay </w:t>
      </w:r>
      <w:r w:rsidRPr="00ED5949">
        <w:rPr>
          <w:rFonts w:ascii="Arial" w:hAnsi="Arial" w:cs="Arial"/>
          <w:sz w:val="20"/>
          <w:szCs w:val="20"/>
        </w:rPr>
        <w:t>more than the applicable Limits of</w:t>
      </w:r>
      <w:r w:rsidRPr="00ED5949">
        <w:rPr>
          <w:rFonts w:ascii="Arial" w:hAnsi="Arial" w:cs="Arial"/>
          <w:spacing w:val="-23"/>
          <w:sz w:val="20"/>
          <w:szCs w:val="20"/>
        </w:rPr>
        <w:t xml:space="preserve"> </w:t>
      </w:r>
      <w:r w:rsidRPr="00ED5949">
        <w:rPr>
          <w:rFonts w:ascii="Arial" w:hAnsi="Arial" w:cs="Arial"/>
          <w:sz w:val="20"/>
          <w:szCs w:val="20"/>
        </w:rPr>
        <w:t>Insurance.</w:t>
      </w:r>
    </w:p>
    <w:p w14:paraId="2092E0DE" w14:textId="77777777" w:rsidR="00B774F8" w:rsidRPr="00ED5949" w:rsidRDefault="00B774F8" w:rsidP="00404DAA">
      <w:pPr>
        <w:pStyle w:val="BodyText"/>
        <w:tabs>
          <w:tab w:val="left" w:pos="540"/>
        </w:tabs>
        <w:ind w:right="-14"/>
        <w:jc w:val="both"/>
        <w:rPr>
          <w:rFonts w:ascii="Arial" w:hAnsi="Arial" w:cs="Arial"/>
          <w:sz w:val="20"/>
          <w:szCs w:val="20"/>
        </w:rPr>
      </w:pPr>
    </w:p>
    <w:p w14:paraId="3DC97532" w14:textId="77777777" w:rsidR="00B774F8" w:rsidRPr="00ED5949" w:rsidRDefault="00B774F8"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It is </w:t>
      </w:r>
      <w:r w:rsidRPr="00ED5949">
        <w:rPr>
          <w:rFonts w:ascii="Arial" w:hAnsi="Arial" w:cs="Arial"/>
          <w:b/>
          <w:sz w:val="20"/>
          <w:szCs w:val="20"/>
        </w:rPr>
        <w:t>Your</w:t>
      </w:r>
      <w:r w:rsidRPr="00ED5949">
        <w:rPr>
          <w:rFonts w:ascii="Arial" w:hAnsi="Arial" w:cs="Arial"/>
          <w:sz w:val="20"/>
          <w:szCs w:val="20"/>
        </w:rPr>
        <w:t xml:space="preserve"> responsibility to notify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w:t>
      </w:r>
      <w:proofErr w:type="gramStart"/>
      <w:r w:rsidRPr="00ED5949">
        <w:rPr>
          <w:rFonts w:ascii="Arial" w:hAnsi="Arial" w:cs="Arial"/>
          <w:sz w:val="20"/>
          <w:szCs w:val="20"/>
        </w:rPr>
        <w:t>in the event that</w:t>
      </w:r>
      <w:proofErr w:type="gramEnd"/>
      <w:r w:rsidRPr="00ED5949">
        <w:rPr>
          <w:rFonts w:ascii="Arial" w:hAnsi="Arial" w:cs="Arial"/>
          <w:sz w:val="20"/>
          <w:szCs w:val="20"/>
        </w:rPr>
        <w:t xml:space="preserve"> other insurance is in </w:t>
      </w:r>
      <w:r w:rsidRPr="00ED5949">
        <w:rPr>
          <w:rFonts w:ascii="Arial" w:hAnsi="Arial" w:cs="Arial"/>
          <w:spacing w:val="-3"/>
          <w:sz w:val="20"/>
          <w:szCs w:val="20"/>
        </w:rPr>
        <w:t xml:space="preserve">force. </w:t>
      </w:r>
      <w:r w:rsidRPr="00ED5949">
        <w:rPr>
          <w:rFonts w:ascii="Arial" w:hAnsi="Arial" w:cs="Arial"/>
          <w:sz w:val="20"/>
          <w:szCs w:val="20"/>
        </w:rPr>
        <w:t xml:space="preserve">Failure </w:t>
      </w:r>
      <w:r w:rsidRPr="00ED5949">
        <w:rPr>
          <w:rFonts w:ascii="Arial" w:hAnsi="Arial" w:cs="Arial"/>
          <w:spacing w:val="-3"/>
          <w:sz w:val="20"/>
          <w:szCs w:val="20"/>
        </w:rPr>
        <w:t xml:space="preserve">to </w:t>
      </w:r>
      <w:r w:rsidRPr="00ED5949">
        <w:rPr>
          <w:rFonts w:ascii="Arial" w:hAnsi="Arial" w:cs="Arial"/>
          <w:sz w:val="20"/>
          <w:szCs w:val="20"/>
        </w:rPr>
        <w:t>do so may be considered</w:t>
      </w:r>
      <w:r w:rsidRPr="00ED5949">
        <w:rPr>
          <w:rFonts w:ascii="Arial" w:hAnsi="Arial" w:cs="Arial"/>
          <w:spacing w:val="-4"/>
          <w:sz w:val="20"/>
          <w:szCs w:val="20"/>
        </w:rPr>
        <w:t xml:space="preserve"> </w:t>
      </w:r>
      <w:r w:rsidRPr="00ED5949">
        <w:rPr>
          <w:rFonts w:ascii="Arial" w:hAnsi="Arial" w:cs="Arial"/>
          <w:sz w:val="20"/>
          <w:szCs w:val="20"/>
        </w:rPr>
        <w:t>concealment</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2"/>
          <w:sz w:val="20"/>
          <w:szCs w:val="20"/>
        </w:rPr>
        <w:t xml:space="preserve"> </w:t>
      </w:r>
      <w:r w:rsidRPr="00ED5949">
        <w:rPr>
          <w:rFonts w:ascii="Arial" w:hAnsi="Arial" w:cs="Arial"/>
          <w:sz w:val="20"/>
          <w:szCs w:val="20"/>
        </w:rPr>
        <w:t>may</w:t>
      </w:r>
      <w:r w:rsidRPr="00ED5949">
        <w:rPr>
          <w:rFonts w:ascii="Arial" w:hAnsi="Arial" w:cs="Arial"/>
          <w:spacing w:val="-3"/>
          <w:sz w:val="20"/>
          <w:szCs w:val="20"/>
        </w:rPr>
        <w:t xml:space="preserve"> </w:t>
      </w:r>
      <w:r w:rsidRPr="00ED5949">
        <w:rPr>
          <w:rFonts w:ascii="Arial" w:hAnsi="Arial" w:cs="Arial"/>
          <w:sz w:val="20"/>
          <w:szCs w:val="20"/>
        </w:rPr>
        <w:t>render</w:t>
      </w:r>
      <w:r w:rsidRPr="00ED5949">
        <w:rPr>
          <w:rFonts w:ascii="Arial" w:hAnsi="Arial" w:cs="Arial"/>
          <w:spacing w:val="-2"/>
          <w:sz w:val="20"/>
          <w:szCs w:val="20"/>
        </w:rPr>
        <w:t xml:space="preserve"> </w:t>
      </w:r>
      <w:r w:rsidRPr="00ED5949">
        <w:rPr>
          <w:rFonts w:ascii="Arial" w:hAnsi="Arial" w:cs="Arial"/>
          <w:b/>
          <w:sz w:val="20"/>
          <w:szCs w:val="20"/>
        </w:rPr>
        <w:t>Coverage</w:t>
      </w:r>
      <w:r w:rsidRPr="00ED5949">
        <w:rPr>
          <w:rFonts w:ascii="Arial" w:hAnsi="Arial" w:cs="Arial"/>
          <w:b/>
          <w:spacing w:val="-2"/>
          <w:sz w:val="20"/>
          <w:szCs w:val="20"/>
        </w:rPr>
        <w:t xml:space="preserve"> </w:t>
      </w:r>
      <w:r w:rsidRPr="00ED5949">
        <w:rPr>
          <w:rFonts w:ascii="Arial" w:hAnsi="Arial" w:cs="Arial"/>
          <w:sz w:val="20"/>
          <w:szCs w:val="20"/>
        </w:rPr>
        <w:t>provided</w:t>
      </w:r>
      <w:r w:rsidRPr="00ED5949">
        <w:rPr>
          <w:rFonts w:ascii="Arial" w:hAnsi="Arial" w:cs="Arial"/>
          <w:spacing w:val="-2"/>
          <w:sz w:val="20"/>
          <w:szCs w:val="20"/>
        </w:rPr>
        <w:t xml:space="preserve"> </w:t>
      </w:r>
      <w:r w:rsidRPr="00ED5949">
        <w:rPr>
          <w:rFonts w:ascii="Arial" w:hAnsi="Arial" w:cs="Arial"/>
          <w:sz w:val="20"/>
          <w:szCs w:val="20"/>
        </w:rPr>
        <w:t>under</w:t>
      </w:r>
      <w:r w:rsidRPr="00ED5949">
        <w:rPr>
          <w:rFonts w:ascii="Arial" w:hAnsi="Arial" w:cs="Arial"/>
          <w:spacing w:val="-3"/>
          <w:sz w:val="20"/>
          <w:szCs w:val="20"/>
        </w:rPr>
        <w:t xml:space="preserve"> </w:t>
      </w:r>
      <w:r w:rsidRPr="00ED5949">
        <w:rPr>
          <w:rFonts w:ascii="Arial" w:hAnsi="Arial" w:cs="Arial"/>
          <w:sz w:val="20"/>
          <w:szCs w:val="20"/>
        </w:rPr>
        <w:t>this</w:t>
      </w:r>
      <w:r w:rsidRPr="00ED5949">
        <w:rPr>
          <w:rFonts w:ascii="Arial" w:hAnsi="Arial" w:cs="Arial"/>
          <w:spacing w:val="-2"/>
          <w:sz w:val="20"/>
          <w:szCs w:val="20"/>
        </w:rPr>
        <w:t xml:space="preserve"> </w:t>
      </w:r>
      <w:r w:rsidR="0067743D" w:rsidRPr="0067743D">
        <w:rPr>
          <w:rFonts w:ascii="Arial" w:hAnsi="Arial" w:cs="Arial"/>
          <w:b/>
          <w:spacing w:val="-2"/>
          <w:sz w:val="20"/>
          <w:szCs w:val="20"/>
        </w:rPr>
        <w:t>P</w:t>
      </w:r>
      <w:r w:rsidRPr="0067743D">
        <w:rPr>
          <w:rFonts w:ascii="Arial" w:hAnsi="Arial" w:cs="Arial"/>
          <w:b/>
          <w:sz w:val="20"/>
          <w:szCs w:val="20"/>
        </w:rPr>
        <w:t>olicy</w:t>
      </w:r>
      <w:r w:rsidRPr="0067743D">
        <w:rPr>
          <w:rFonts w:ascii="Arial" w:hAnsi="Arial" w:cs="Arial"/>
          <w:b/>
          <w:spacing w:val="-1"/>
          <w:sz w:val="20"/>
          <w:szCs w:val="20"/>
        </w:rPr>
        <w:t xml:space="preserve"> </w:t>
      </w:r>
      <w:r w:rsidRPr="00ED5949">
        <w:rPr>
          <w:rFonts w:ascii="Arial" w:hAnsi="Arial" w:cs="Arial"/>
          <w:sz w:val="20"/>
          <w:szCs w:val="20"/>
        </w:rPr>
        <w:t>null</w:t>
      </w:r>
      <w:r w:rsidRPr="00ED5949">
        <w:rPr>
          <w:rFonts w:ascii="Arial" w:hAnsi="Arial" w:cs="Arial"/>
          <w:spacing w:val="-2"/>
          <w:sz w:val="20"/>
          <w:szCs w:val="20"/>
        </w:rPr>
        <w:t xml:space="preserve"> </w:t>
      </w:r>
      <w:r w:rsidRPr="00ED5949">
        <w:rPr>
          <w:rFonts w:ascii="Arial" w:hAnsi="Arial" w:cs="Arial"/>
          <w:sz w:val="20"/>
          <w:szCs w:val="20"/>
        </w:rPr>
        <w:t>and</w:t>
      </w:r>
      <w:r w:rsidRPr="00ED5949">
        <w:rPr>
          <w:rFonts w:ascii="Arial" w:hAnsi="Arial" w:cs="Arial"/>
          <w:spacing w:val="-2"/>
          <w:sz w:val="20"/>
          <w:szCs w:val="20"/>
        </w:rPr>
        <w:t xml:space="preserve"> </w:t>
      </w:r>
      <w:r w:rsidRPr="00ED5949">
        <w:rPr>
          <w:rFonts w:ascii="Arial" w:hAnsi="Arial" w:cs="Arial"/>
          <w:sz w:val="20"/>
          <w:szCs w:val="20"/>
        </w:rPr>
        <w:t>void</w:t>
      </w:r>
      <w:r w:rsidRPr="00ED5949">
        <w:rPr>
          <w:rFonts w:ascii="Arial" w:hAnsi="Arial" w:cs="Arial"/>
          <w:spacing w:val="-3"/>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r w:rsidRPr="00ED5949">
        <w:rPr>
          <w:rFonts w:ascii="Arial" w:hAnsi="Arial" w:cs="Arial"/>
          <w:sz w:val="20"/>
          <w:szCs w:val="20"/>
        </w:rPr>
        <w:t>all</w:t>
      </w:r>
      <w:r w:rsidRPr="00ED5949">
        <w:rPr>
          <w:rFonts w:ascii="Arial" w:hAnsi="Arial" w:cs="Arial"/>
          <w:spacing w:val="-3"/>
          <w:sz w:val="20"/>
          <w:szCs w:val="20"/>
        </w:rPr>
        <w:t xml:space="preserve"> </w:t>
      </w:r>
      <w:r w:rsidRPr="00ED5949">
        <w:rPr>
          <w:rFonts w:ascii="Arial" w:hAnsi="Arial" w:cs="Arial"/>
          <w:sz w:val="20"/>
          <w:szCs w:val="20"/>
        </w:rPr>
        <w:t xml:space="preserve">outstanding </w:t>
      </w:r>
      <w:r w:rsidRPr="00ED5949">
        <w:rPr>
          <w:rFonts w:ascii="Arial" w:hAnsi="Arial" w:cs="Arial"/>
          <w:b/>
          <w:sz w:val="20"/>
          <w:szCs w:val="20"/>
        </w:rPr>
        <w:t xml:space="preserve">Claims </w:t>
      </w:r>
      <w:r w:rsidRPr="00ED5949">
        <w:rPr>
          <w:rFonts w:ascii="Arial" w:hAnsi="Arial" w:cs="Arial"/>
          <w:sz w:val="20"/>
          <w:szCs w:val="20"/>
        </w:rPr>
        <w:t>shall be forfeited and not</w:t>
      </w:r>
      <w:r w:rsidRPr="00ED5949">
        <w:rPr>
          <w:rFonts w:ascii="Arial" w:hAnsi="Arial" w:cs="Arial"/>
          <w:spacing w:val="-3"/>
          <w:sz w:val="20"/>
          <w:szCs w:val="20"/>
        </w:rPr>
        <w:t xml:space="preserve"> </w:t>
      </w:r>
      <w:r w:rsidRPr="00ED5949">
        <w:rPr>
          <w:rFonts w:ascii="Arial" w:hAnsi="Arial" w:cs="Arial"/>
          <w:sz w:val="20"/>
          <w:szCs w:val="20"/>
        </w:rPr>
        <w:t>paid.</w:t>
      </w:r>
    </w:p>
    <w:p w14:paraId="74A1E31E" w14:textId="77777777" w:rsidR="00B774F8" w:rsidRPr="00ED5949" w:rsidRDefault="00B774F8" w:rsidP="00404DAA">
      <w:pPr>
        <w:pStyle w:val="BodyText"/>
        <w:tabs>
          <w:tab w:val="left" w:pos="540"/>
        </w:tabs>
        <w:ind w:right="-14"/>
        <w:jc w:val="both"/>
        <w:rPr>
          <w:rFonts w:ascii="Arial" w:hAnsi="Arial" w:cs="Arial"/>
          <w:sz w:val="20"/>
          <w:szCs w:val="20"/>
        </w:rPr>
      </w:pPr>
    </w:p>
    <w:p w14:paraId="0192DB95" w14:textId="77777777" w:rsidR="00B774F8" w:rsidRPr="00ED5949" w:rsidRDefault="00B774F8" w:rsidP="00404DAA">
      <w:pPr>
        <w:pStyle w:val="Heading2"/>
        <w:numPr>
          <w:ilvl w:val="0"/>
          <w:numId w:val="0"/>
        </w:numPr>
        <w:tabs>
          <w:tab w:val="clear" w:pos="578"/>
          <w:tab w:val="left" w:pos="540"/>
        </w:tabs>
        <w:spacing w:before="0"/>
        <w:ind w:right="-14"/>
      </w:pPr>
      <w:bookmarkStart w:id="136" w:name="_Toc29989634"/>
      <w:bookmarkStart w:id="137" w:name="_Toc29992420"/>
      <w:bookmarkStart w:id="138" w:name="_Toc29996374"/>
      <w:r w:rsidRPr="00ED5949">
        <w:t xml:space="preserve">Dual Coverage </w:t>
      </w:r>
      <w:proofErr w:type="gramStart"/>
      <w:r w:rsidRPr="00ED5949">
        <w:t>With</w:t>
      </w:r>
      <w:proofErr w:type="gramEnd"/>
      <w:r w:rsidRPr="00ED5949">
        <w:rPr>
          <w:spacing w:val="-3"/>
        </w:rPr>
        <w:t xml:space="preserve"> </w:t>
      </w:r>
      <w:r w:rsidRPr="00ED5949">
        <w:t>Us</w:t>
      </w:r>
      <w:bookmarkEnd w:id="136"/>
      <w:bookmarkEnd w:id="137"/>
      <w:bookmarkEnd w:id="138"/>
    </w:p>
    <w:p w14:paraId="79FE82F8" w14:textId="77777777" w:rsidR="00B774F8" w:rsidRPr="00ED5949" w:rsidRDefault="00B774F8" w:rsidP="00404DAA">
      <w:pPr>
        <w:pStyle w:val="BodyText"/>
        <w:tabs>
          <w:tab w:val="left" w:pos="540"/>
        </w:tabs>
        <w:ind w:right="-14"/>
        <w:jc w:val="both"/>
        <w:rPr>
          <w:rFonts w:ascii="Arial" w:hAnsi="Arial" w:cs="Arial"/>
          <w:sz w:val="20"/>
          <w:szCs w:val="20"/>
        </w:rPr>
      </w:pPr>
      <w:r w:rsidRPr="008712E6">
        <w:rPr>
          <w:rFonts w:ascii="Arial" w:hAnsi="Arial" w:cs="Arial"/>
          <w:b/>
          <w:spacing w:val="-4"/>
          <w:sz w:val="20"/>
          <w:szCs w:val="20"/>
        </w:rPr>
        <w:t>We</w:t>
      </w:r>
      <w:r w:rsidRPr="00ED5949">
        <w:rPr>
          <w:rFonts w:ascii="Arial" w:hAnsi="Arial" w:cs="Arial"/>
          <w:spacing w:val="-4"/>
          <w:sz w:val="20"/>
          <w:szCs w:val="20"/>
        </w:rPr>
        <w:t xml:space="preserve"> </w:t>
      </w:r>
      <w:r w:rsidRPr="00ED5949">
        <w:rPr>
          <w:rFonts w:ascii="Arial" w:hAnsi="Arial" w:cs="Arial"/>
          <w:sz w:val="20"/>
          <w:szCs w:val="20"/>
        </w:rPr>
        <w:t xml:space="preserve">will not insure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pacing w:val="-3"/>
          <w:sz w:val="20"/>
          <w:szCs w:val="20"/>
        </w:rPr>
        <w:t xml:space="preserve">Pet </w:t>
      </w:r>
      <w:r w:rsidRPr="00ED5949">
        <w:rPr>
          <w:rFonts w:ascii="Arial" w:hAnsi="Arial" w:cs="Arial"/>
          <w:sz w:val="20"/>
          <w:szCs w:val="20"/>
        </w:rPr>
        <w:t xml:space="preserve">under more than one </w:t>
      </w:r>
      <w:r w:rsidRPr="00ED5949">
        <w:rPr>
          <w:rFonts w:ascii="Arial" w:hAnsi="Arial" w:cs="Arial"/>
          <w:b/>
          <w:spacing w:val="-3"/>
          <w:sz w:val="20"/>
          <w:szCs w:val="20"/>
        </w:rPr>
        <w:t xml:space="preserve">Pet </w:t>
      </w:r>
      <w:r w:rsidRPr="00ED5949">
        <w:rPr>
          <w:rFonts w:ascii="Arial" w:hAnsi="Arial" w:cs="Arial"/>
          <w:sz w:val="20"/>
          <w:szCs w:val="20"/>
        </w:rPr>
        <w:t xml:space="preserve">insurance </w:t>
      </w:r>
      <w:r w:rsidR="0067743D" w:rsidRPr="0067743D">
        <w:rPr>
          <w:rFonts w:ascii="Arial" w:hAnsi="Arial" w:cs="Arial"/>
          <w:b/>
          <w:sz w:val="20"/>
          <w:szCs w:val="20"/>
        </w:rPr>
        <w:t>P</w:t>
      </w:r>
      <w:r w:rsidRPr="0067743D">
        <w:rPr>
          <w:rFonts w:ascii="Arial" w:hAnsi="Arial" w:cs="Arial"/>
          <w:b/>
          <w:sz w:val="20"/>
          <w:szCs w:val="20"/>
        </w:rPr>
        <w:t>olicy</w:t>
      </w:r>
      <w:r w:rsidRPr="00ED5949">
        <w:rPr>
          <w:rFonts w:ascii="Arial" w:hAnsi="Arial" w:cs="Arial"/>
          <w:sz w:val="20"/>
          <w:szCs w:val="20"/>
        </w:rPr>
        <w:t xml:space="preserve"> during any </w:t>
      </w:r>
      <w:r w:rsidR="009E2160" w:rsidRPr="009E2160">
        <w:rPr>
          <w:rFonts w:ascii="Arial" w:hAnsi="Arial" w:cs="Arial"/>
          <w:b/>
          <w:sz w:val="20"/>
          <w:szCs w:val="20"/>
        </w:rPr>
        <w:t>P</w:t>
      </w:r>
      <w:r w:rsidRPr="009E2160">
        <w:rPr>
          <w:rFonts w:ascii="Arial" w:hAnsi="Arial" w:cs="Arial"/>
          <w:b/>
          <w:sz w:val="20"/>
          <w:szCs w:val="20"/>
        </w:rPr>
        <w:t>olicy</w:t>
      </w:r>
      <w:r w:rsidRPr="00ED5949">
        <w:rPr>
          <w:rFonts w:ascii="Arial" w:hAnsi="Arial" w:cs="Arial"/>
          <w:sz w:val="20"/>
          <w:szCs w:val="20"/>
        </w:rPr>
        <w:t xml:space="preserve"> </w:t>
      </w:r>
      <w:r w:rsidR="0067743D" w:rsidRPr="0067743D">
        <w:rPr>
          <w:rFonts w:ascii="Arial" w:hAnsi="Arial" w:cs="Arial"/>
          <w:b/>
          <w:sz w:val="20"/>
          <w:szCs w:val="20"/>
        </w:rPr>
        <w:t>P</w:t>
      </w:r>
      <w:r w:rsidRPr="0067743D">
        <w:rPr>
          <w:rFonts w:ascii="Arial" w:hAnsi="Arial" w:cs="Arial"/>
          <w:b/>
          <w:sz w:val="20"/>
          <w:szCs w:val="20"/>
        </w:rPr>
        <w:t>eriod</w:t>
      </w:r>
      <w:r w:rsidRPr="00ED5949">
        <w:rPr>
          <w:rFonts w:ascii="Arial" w:hAnsi="Arial" w:cs="Arial"/>
          <w:sz w:val="20"/>
          <w:szCs w:val="20"/>
        </w:rPr>
        <w:t xml:space="preserve">. If </w:t>
      </w:r>
      <w:r w:rsidR="001C3A3B">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find an insured has more than one such </w:t>
      </w:r>
      <w:r w:rsidR="0067743D" w:rsidRPr="0067743D">
        <w:rPr>
          <w:rFonts w:ascii="Arial" w:hAnsi="Arial" w:cs="Arial"/>
          <w:b/>
          <w:sz w:val="20"/>
          <w:szCs w:val="20"/>
        </w:rPr>
        <w:t>P</w:t>
      </w:r>
      <w:r w:rsidRPr="0067743D">
        <w:rPr>
          <w:rFonts w:ascii="Arial" w:hAnsi="Arial" w:cs="Arial"/>
          <w:b/>
          <w:spacing w:val="-3"/>
          <w:sz w:val="20"/>
          <w:szCs w:val="20"/>
        </w:rPr>
        <w:t>olicy</w:t>
      </w:r>
      <w:r w:rsidRPr="00ED5949">
        <w:rPr>
          <w:rFonts w:ascii="Arial" w:hAnsi="Arial" w:cs="Arial"/>
          <w:spacing w:val="-3"/>
          <w:sz w:val="20"/>
          <w:szCs w:val="20"/>
        </w:rPr>
        <w:t xml:space="preserve">, </w:t>
      </w:r>
      <w:r w:rsidRPr="00ED5949">
        <w:rPr>
          <w:rFonts w:ascii="Arial" w:hAnsi="Arial" w:cs="Arial"/>
          <w:b/>
          <w:sz w:val="20"/>
          <w:szCs w:val="20"/>
        </w:rPr>
        <w:t xml:space="preserve">Coverage </w:t>
      </w:r>
      <w:r w:rsidRPr="00ED5949">
        <w:rPr>
          <w:rFonts w:ascii="Arial" w:hAnsi="Arial" w:cs="Arial"/>
          <w:sz w:val="20"/>
          <w:szCs w:val="20"/>
        </w:rPr>
        <w:t xml:space="preserve">will be provided under the plan that has been in </w:t>
      </w:r>
      <w:r w:rsidRPr="00ED5949">
        <w:rPr>
          <w:rFonts w:ascii="Arial" w:hAnsi="Arial" w:cs="Arial"/>
          <w:spacing w:val="-3"/>
          <w:sz w:val="20"/>
          <w:szCs w:val="20"/>
        </w:rPr>
        <w:t xml:space="preserve">force </w:t>
      </w:r>
      <w:r w:rsidRPr="00ED5949">
        <w:rPr>
          <w:rFonts w:ascii="Arial" w:hAnsi="Arial" w:cs="Arial"/>
          <w:sz w:val="20"/>
          <w:szCs w:val="20"/>
        </w:rPr>
        <w:t xml:space="preserve">for the longer </w:t>
      </w:r>
      <w:proofErr w:type="gramStart"/>
      <w:r w:rsidRPr="00ED5949">
        <w:rPr>
          <w:rFonts w:ascii="Arial" w:hAnsi="Arial" w:cs="Arial"/>
          <w:sz w:val="20"/>
          <w:szCs w:val="20"/>
        </w:rPr>
        <w:t>period of time</w:t>
      </w:r>
      <w:proofErr w:type="gramEnd"/>
      <w:r w:rsidRPr="00ED5949">
        <w:rPr>
          <w:rFonts w:ascii="Arial" w:hAnsi="Arial" w:cs="Arial"/>
          <w:sz w:val="20"/>
          <w:szCs w:val="20"/>
        </w:rPr>
        <w:t>.</w:t>
      </w:r>
    </w:p>
    <w:p w14:paraId="33F36BDE" w14:textId="77777777" w:rsidR="00B774F8" w:rsidRPr="00ED5949" w:rsidRDefault="00B774F8" w:rsidP="00404DAA">
      <w:pPr>
        <w:pStyle w:val="BodyText"/>
        <w:tabs>
          <w:tab w:val="left" w:pos="540"/>
        </w:tabs>
        <w:ind w:right="-14"/>
        <w:jc w:val="both"/>
        <w:rPr>
          <w:rFonts w:ascii="Arial" w:hAnsi="Arial" w:cs="Arial"/>
          <w:sz w:val="20"/>
          <w:szCs w:val="20"/>
        </w:rPr>
      </w:pPr>
    </w:p>
    <w:p w14:paraId="1C7DE7C3" w14:textId="77777777" w:rsidR="00B774F8" w:rsidRPr="00ED5949" w:rsidRDefault="00B774F8" w:rsidP="00404DAA">
      <w:pPr>
        <w:pStyle w:val="Heading2"/>
        <w:numPr>
          <w:ilvl w:val="0"/>
          <w:numId w:val="0"/>
        </w:numPr>
        <w:tabs>
          <w:tab w:val="clear" w:pos="578"/>
          <w:tab w:val="left" w:pos="540"/>
        </w:tabs>
        <w:spacing w:before="0"/>
        <w:ind w:right="-14"/>
      </w:pPr>
      <w:bookmarkStart w:id="139" w:name="_Toc29989635"/>
      <w:bookmarkStart w:id="140" w:name="_Toc29992421"/>
      <w:bookmarkStart w:id="141" w:name="_Toc29996375"/>
      <w:r w:rsidRPr="00ED5949">
        <w:rPr>
          <w:spacing w:val="-4"/>
        </w:rPr>
        <w:t xml:space="preserve">Transfer </w:t>
      </w:r>
      <w:r w:rsidRPr="00ED5949">
        <w:t>of Rights of Recovery Against Others to</w:t>
      </w:r>
      <w:r w:rsidRPr="00ED5949">
        <w:rPr>
          <w:spacing w:val="-5"/>
        </w:rPr>
        <w:t xml:space="preserve"> </w:t>
      </w:r>
      <w:r w:rsidRPr="00ED5949">
        <w:t>Us</w:t>
      </w:r>
      <w:bookmarkEnd w:id="139"/>
      <w:bookmarkEnd w:id="140"/>
      <w:bookmarkEnd w:id="141"/>
    </w:p>
    <w:p w14:paraId="2530DB97" w14:textId="77777777" w:rsidR="00B774F8" w:rsidRDefault="00B774F8" w:rsidP="00404DAA">
      <w:pPr>
        <w:pStyle w:val="BodyText"/>
        <w:tabs>
          <w:tab w:val="left" w:pos="540"/>
        </w:tabs>
        <w:ind w:right="-14"/>
        <w:jc w:val="both"/>
        <w:rPr>
          <w:rFonts w:ascii="Arial" w:hAnsi="Arial" w:cs="Arial"/>
          <w:sz w:val="20"/>
          <w:szCs w:val="20"/>
        </w:rPr>
      </w:pPr>
      <w:r w:rsidRPr="00ED5949">
        <w:rPr>
          <w:rFonts w:ascii="Arial" w:hAnsi="Arial" w:cs="Arial"/>
          <w:sz w:val="20"/>
          <w:szCs w:val="20"/>
        </w:rPr>
        <w:t xml:space="preserve">If the insured has rights to recover all or part of any payment </w:t>
      </w:r>
      <w:r w:rsidR="001C3A3B"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have made under this </w:t>
      </w:r>
      <w:r w:rsidR="0067743D" w:rsidRPr="0067743D">
        <w:rPr>
          <w:rFonts w:ascii="Arial" w:hAnsi="Arial" w:cs="Arial"/>
          <w:b/>
          <w:sz w:val="20"/>
          <w:szCs w:val="20"/>
        </w:rPr>
        <w:t>P</w:t>
      </w:r>
      <w:r w:rsidRPr="0067743D">
        <w:rPr>
          <w:rFonts w:ascii="Arial" w:hAnsi="Arial" w:cs="Arial"/>
          <w:b/>
          <w:sz w:val="20"/>
          <w:szCs w:val="20"/>
        </w:rPr>
        <w:t>olicy</w:t>
      </w:r>
      <w:r w:rsidRPr="00ED5949">
        <w:rPr>
          <w:rFonts w:ascii="Arial" w:hAnsi="Arial" w:cs="Arial"/>
          <w:sz w:val="20"/>
          <w:szCs w:val="20"/>
        </w:rPr>
        <w:t xml:space="preserve">, those rights are transferred to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The insured must do nothing after loss to impair them. At</w:t>
      </w:r>
      <w:r w:rsidRPr="008712E6">
        <w:rPr>
          <w:rFonts w:ascii="Arial" w:hAnsi="Arial" w:cs="Arial"/>
          <w:b/>
          <w:sz w:val="20"/>
          <w:szCs w:val="20"/>
        </w:rPr>
        <w:t xml:space="preserve"> </w:t>
      </w:r>
      <w:r w:rsidR="001C3A3B"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z w:val="20"/>
          <w:szCs w:val="20"/>
        </w:rPr>
        <w:t xml:space="preserve"> request, the insured will bring legal action or transfer those rights to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and help </w:t>
      </w:r>
      <w:r w:rsidR="001C3A3B"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enforce them.</w:t>
      </w:r>
    </w:p>
    <w:p w14:paraId="4C935633" w14:textId="77777777" w:rsidR="004B2577" w:rsidRPr="00ED5949" w:rsidRDefault="004B2577" w:rsidP="00404DAA">
      <w:pPr>
        <w:pStyle w:val="BodyText"/>
        <w:tabs>
          <w:tab w:val="left" w:pos="540"/>
        </w:tabs>
        <w:ind w:right="-14"/>
        <w:jc w:val="both"/>
        <w:rPr>
          <w:rFonts w:ascii="Arial" w:hAnsi="Arial" w:cs="Arial"/>
          <w:sz w:val="20"/>
          <w:szCs w:val="20"/>
        </w:rPr>
      </w:pPr>
    </w:p>
    <w:p w14:paraId="6040FC3D" w14:textId="4B3ACA15" w:rsidR="00B774F8" w:rsidRPr="00ED5949" w:rsidRDefault="00B774F8" w:rsidP="00404DAA">
      <w:pPr>
        <w:pStyle w:val="Heading2"/>
        <w:numPr>
          <w:ilvl w:val="0"/>
          <w:numId w:val="0"/>
        </w:numPr>
        <w:tabs>
          <w:tab w:val="clear" w:pos="578"/>
          <w:tab w:val="left" w:pos="540"/>
        </w:tabs>
        <w:spacing w:before="0"/>
      </w:pPr>
      <w:bookmarkStart w:id="142" w:name="_Toc29989636"/>
      <w:bookmarkStart w:id="143" w:name="_Toc29992422"/>
      <w:bookmarkStart w:id="144" w:name="_Toc29996376"/>
      <w:r w:rsidRPr="00ED5949">
        <w:t>Joint and Individual</w:t>
      </w:r>
      <w:r w:rsidRPr="00ED5949">
        <w:rPr>
          <w:spacing w:val="-4"/>
        </w:rPr>
        <w:t xml:space="preserve"> </w:t>
      </w:r>
      <w:r w:rsidRPr="00ED5949">
        <w:t>Interests</w:t>
      </w:r>
      <w:bookmarkEnd w:id="142"/>
      <w:bookmarkEnd w:id="143"/>
      <w:bookmarkEnd w:id="144"/>
    </w:p>
    <w:p w14:paraId="381993BE" w14:textId="77777777" w:rsidR="00B774F8" w:rsidRPr="00ED5949"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If</w:t>
      </w:r>
      <w:r w:rsidRPr="00ED5949">
        <w:rPr>
          <w:rFonts w:ascii="Arial" w:hAnsi="Arial" w:cs="Arial"/>
          <w:spacing w:val="-6"/>
          <w:sz w:val="20"/>
          <w:szCs w:val="20"/>
        </w:rPr>
        <w:t xml:space="preserve"> </w:t>
      </w:r>
      <w:r w:rsidRPr="00ED5949">
        <w:rPr>
          <w:rFonts w:ascii="Arial" w:hAnsi="Arial" w:cs="Arial"/>
          <w:sz w:val="20"/>
          <w:szCs w:val="20"/>
        </w:rPr>
        <w:t>there</w:t>
      </w:r>
      <w:r w:rsidRPr="00ED5949">
        <w:rPr>
          <w:rFonts w:ascii="Arial" w:hAnsi="Arial" w:cs="Arial"/>
          <w:spacing w:val="-5"/>
          <w:sz w:val="20"/>
          <w:szCs w:val="20"/>
        </w:rPr>
        <w:t xml:space="preserve"> </w:t>
      </w:r>
      <w:r w:rsidRPr="00ED5949">
        <w:rPr>
          <w:rFonts w:ascii="Arial" w:hAnsi="Arial" w:cs="Arial"/>
          <w:sz w:val="20"/>
          <w:szCs w:val="20"/>
        </w:rPr>
        <w:t>is</w:t>
      </w:r>
      <w:r w:rsidRPr="00ED5949">
        <w:rPr>
          <w:rFonts w:ascii="Arial" w:hAnsi="Arial" w:cs="Arial"/>
          <w:spacing w:val="-8"/>
          <w:sz w:val="20"/>
          <w:szCs w:val="20"/>
        </w:rPr>
        <w:t xml:space="preserve"> </w:t>
      </w:r>
      <w:r w:rsidRPr="00ED5949">
        <w:rPr>
          <w:rFonts w:ascii="Arial" w:hAnsi="Arial" w:cs="Arial"/>
          <w:sz w:val="20"/>
          <w:szCs w:val="20"/>
        </w:rPr>
        <w:t>more</w:t>
      </w:r>
      <w:r w:rsidRPr="00ED5949">
        <w:rPr>
          <w:rFonts w:ascii="Arial" w:hAnsi="Arial" w:cs="Arial"/>
          <w:spacing w:val="-4"/>
          <w:sz w:val="20"/>
          <w:szCs w:val="20"/>
        </w:rPr>
        <w:t xml:space="preserve"> </w:t>
      </w:r>
      <w:r w:rsidRPr="00ED5949">
        <w:rPr>
          <w:rFonts w:ascii="Arial" w:hAnsi="Arial" w:cs="Arial"/>
          <w:sz w:val="20"/>
          <w:szCs w:val="20"/>
        </w:rPr>
        <w:t>than</w:t>
      </w:r>
      <w:r w:rsidRPr="00ED5949">
        <w:rPr>
          <w:rFonts w:ascii="Arial" w:hAnsi="Arial" w:cs="Arial"/>
          <w:spacing w:val="-7"/>
          <w:sz w:val="20"/>
          <w:szCs w:val="20"/>
        </w:rPr>
        <w:t xml:space="preserve"> </w:t>
      </w:r>
      <w:r w:rsidRPr="00ED5949">
        <w:rPr>
          <w:rFonts w:ascii="Arial" w:hAnsi="Arial" w:cs="Arial"/>
          <w:sz w:val="20"/>
          <w:szCs w:val="20"/>
        </w:rPr>
        <w:t>one</w:t>
      </w:r>
      <w:r w:rsidRPr="00ED5949">
        <w:rPr>
          <w:rFonts w:ascii="Arial" w:hAnsi="Arial" w:cs="Arial"/>
          <w:spacing w:val="-5"/>
          <w:sz w:val="20"/>
          <w:szCs w:val="20"/>
        </w:rPr>
        <w:t xml:space="preserve"> </w:t>
      </w:r>
      <w:r w:rsidRPr="00ED5949">
        <w:rPr>
          <w:rFonts w:ascii="Arial" w:hAnsi="Arial" w:cs="Arial"/>
          <w:sz w:val="20"/>
          <w:szCs w:val="20"/>
        </w:rPr>
        <w:t>named</w:t>
      </w:r>
      <w:r w:rsidRPr="00ED5949">
        <w:rPr>
          <w:rFonts w:ascii="Arial" w:hAnsi="Arial" w:cs="Arial"/>
          <w:spacing w:val="-5"/>
          <w:sz w:val="20"/>
          <w:szCs w:val="20"/>
        </w:rPr>
        <w:t xml:space="preserve"> </w:t>
      </w:r>
      <w:r w:rsidRPr="00ED5949">
        <w:rPr>
          <w:rFonts w:ascii="Arial" w:hAnsi="Arial" w:cs="Arial"/>
          <w:sz w:val="20"/>
          <w:szCs w:val="20"/>
        </w:rPr>
        <w:t>insured</w:t>
      </w:r>
      <w:r w:rsidRPr="00ED5949">
        <w:rPr>
          <w:rFonts w:ascii="Arial" w:hAnsi="Arial" w:cs="Arial"/>
          <w:spacing w:val="-8"/>
          <w:sz w:val="20"/>
          <w:szCs w:val="20"/>
        </w:rPr>
        <w:t xml:space="preserve"> </w:t>
      </w:r>
      <w:r w:rsidRPr="00ED5949">
        <w:rPr>
          <w:rFonts w:ascii="Arial" w:hAnsi="Arial" w:cs="Arial"/>
          <w:sz w:val="20"/>
          <w:szCs w:val="20"/>
        </w:rPr>
        <w:t>on</w:t>
      </w:r>
      <w:r w:rsidRPr="00ED5949">
        <w:rPr>
          <w:rFonts w:ascii="Arial" w:hAnsi="Arial" w:cs="Arial"/>
          <w:spacing w:val="-6"/>
          <w:sz w:val="20"/>
          <w:szCs w:val="20"/>
        </w:rPr>
        <w:t xml:space="preserve"> </w:t>
      </w:r>
      <w:r w:rsidRPr="00ED5949">
        <w:rPr>
          <w:rFonts w:ascii="Arial" w:hAnsi="Arial" w:cs="Arial"/>
          <w:sz w:val="20"/>
          <w:szCs w:val="20"/>
        </w:rPr>
        <w:t>this</w:t>
      </w:r>
      <w:r w:rsidRPr="00ED5949">
        <w:rPr>
          <w:rFonts w:ascii="Arial" w:hAnsi="Arial" w:cs="Arial"/>
          <w:spacing w:val="-5"/>
          <w:sz w:val="20"/>
          <w:szCs w:val="20"/>
        </w:rPr>
        <w:t xml:space="preserve"> </w:t>
      </w:r>
      <w:r w:rsidR="0067743D" w:rsidRPr="0067743D">
        <w:rPr>
          <w:rFonts w:ascii="Arial" w:hAnsi="Arial" w:cs="Arial"/>
          <w:b/>
          <w:spacing w:val="-5"/>
          <w:sz w:val="20"/>
          <w:szCs w:val="20"/>
        </w:rPr>
        <w:t>P</w:t>
      </w:r>
      <w:r w:rsidRPr="0067743D">
        <w:rPr>
          <w:rFonts w:ascii="Arial" w:hAnsi="Arial" w:cs="Arial"/>
          <w:b/>
          <w:spacing w:val="-3"/>
          <w:sz w:val="20"/>
          <w:szCs w:val="20"/>
        </w:rPr>
        <w:t>olicy</w:t>
      </w:r>
      <w:r w:rsidRPr="00ED5949">
        <w:rPr>
          <w:rFonts w:ascii="Arial" w:hAnsi="Arial" w:cs="Arial"/>
          <w:spacing w:val="-3"/>
          <w:sz w:val="20"/>
          <w:szCs w:val="20"/>
        </w:rPr>
        <w:t>,</w:t>
      </w:r>
      <w:r w:rsidRPr="00ED5949">
        <w:rPr>
          <w:rFonts w:ascii="Arial" w:hAnsi="Arial" w:cs="Arial"/>
          <w:spacing w:val="-5"/>
          <w:sz w:val="20"/>
          <w:szCs w:val="20"/>
        </w:rPr>
        <w:t xml:space="preserve"> </w:t>
      </w:r>
      <w:r w:rsidRPr="00ED5949">
        <w:rPr>
          <w:rFonts w:ascii="Arial" w:hAnsi="Arial" w:cs="Arial"/>
          <w:sz w:val="20"/>
          <w:szCs w:val="20"/>
        </w:rPr>
        <w:t>any</w:t>
      </w:r>
      <w:r w:rsidRPr="00ED5949">
        <w:rPr>
          <w:rFonts w:ascii="Arial" w:hAnsi="Arial" w:cs="Arial"/>
          <w:spacing w:val="-5"/>
          <w:sz w:val="20"/>
          <w:szCs w:val="20"/>
        </w:rPr>
        <w:t xml:space="preserve"> </w:t>
      </w:r>
      <w:r w:rsidRPr="00ED5949">
        <w:rPr>
          <w:rFonts w:ascii="Arial" w:hAnsi="Arial" w:cs="Arial"/>
          <w:sz w:val="20"/>
          <w:szCs w:val="20"/>
        </w:rPr>
        <w:t>named</w:t>
      </w:r>
      <w:r w:rsidRPr="00ED5949">
        <w:rPr>
          <w:rFonts w:ascii="Arial" w:hAnsi="Arial" w:cs="Arial"/>
          <w:spacing w:val="-5"/>
          <w:sz w:val="20"/>
          <w:szCs w:val="20"/>
        </w:rPr>
        <w:t xml:space="preserve"> </w:t>
      </w:r>
      <w:r w:rsidRPr="00ED5949">
        <w:rPr>
          <w:rFonts w:ascii="Arial" w:hAnsi="Arial" w:cs="Arial"/>
          <w:sz w:val="20"/>
          <w:szCs w:val="20"/>
        </w:rPr>
        <w:t>insured</w:t>
      </w:r>
      <w:r w:rsidRPr="00ED5949">
        <w:rPr>
          <w:rFonts w:ascii="Arial" w:hAnsi="Arial" w:cs="Arial"/>
          <w:spacing w:val="-8"/>
          <w:sz w:val="20"/>
          <w:szCs w:val="20"/>
        </w:rPr>
        <w:t xml:space="preserve"> </w:t>
      </w:r>
      <w:r w:rsidRPr="00ED5949">
        <w:rPr>
          <w:rFonts w:ascii="Arial" w:hAnsi="Arial" w:cs="Arial"/>
          <w:sz w:val="20"/>
          <w:szCs w:val="20"/>
        </w:rPr>
        <w:t>may</w:t>
      </w:r>
      <w:r w:rsidRPr="00ED5949">
        <w:rPr>
          <w:rFonts w:ascii="Arial" w:hAnsi="Arial" w:cs="Arial"/>
          <w:spacing w:val="-5"/>
          <w:sz w:val="20"/>
          <w:szCs w:val="20"/>
        </w:rPr>
        <w:t xml:space="preserve"> </w:t>
      </w:r>
      <w:r w:rsidRPr="00ED5949">
        <w:rPr>
          <w:rFonts w:ascii="Arial" w:hAnsi="Arial" w:cs="Arial"/>
          <w:sz w:val="20"/>
          <w:szCs w:val="20"/>
        </w:rPr>
        <w:t>cancel</w:t>
      </w:r>
      <w:r w:rsidRPr="00ED5949">
        <w:rPr>
          <w:rFonts w:ascii="Arial" w:hAnsi="Arial" w:cs="Arial"/>
          <w:spacing w:val="-4"/>
          <w:sz w:val="20"/>
          <w:szCs w:val="20"/>
        </w:rPr>
        <w:t xml:space="preserve"> </w:t>
      </w:r>
      <w:r w:rsidRPr="00ED5949">
        <w:rPr>
          <w:rFonts w:ascii="Arial" w:hAnsi="Arial" w:cs="Arial"/>
          <w:sz w:val="20"/>
          <w:szCs w:val="20"/>
        </w:rPr>
        <w:t>or</w:t>
      </w:r>
      <w:r w:rsidRPr="00ED5949">
        <w:rPr>
          <w:rFonts w:ascii="Arial" w:hAnsi="Arial" w:cs="Arial"/>
          <w:spacing w:val="-6"/>
          <w:sz w:val="20"/>
          <w:szCs w:val="20"/>
        </w:rPr>
        <w:t xml:space="preserve"> </w:t>
      </w:r>
      <w:r w:rsidRPr="00ED5949">
        <w:rPr>
          <w:rFonts w:ascii="Arial" w:hAnsi="Arial" w:cs="Arial"/>
          <w:sz w:val="20"/>
          <w:szCs w:val="20"/>
        </w:rPr>
        <w:t>change</w:t>
      </w:r>
      <w:r w:rsidRPr="00ED5949">
        <w:rPr>
          <w:rFonts w:ascii="Arial" w:hAnsi="Arial" w:cs="Arial"/>
          <w:spacing w:val="-5"/>
          <w:sz w:val="20"/>
          <w:szCs w:val="20"/>
        </w:rPr>
        <w:t xml:space="preserve"> </w:t>
      </w:r>
      <w:proofErr w:type="gramStart"/>
      <w:r w:rsidRPr="00ED5949">
        <w:rPr>
          <w:rFonts w:ascii="Arial" w:hAnsi="Arial" w:cs="Arial"/>
          <w:sz w:val="20"/>
          <w:szCs w:val="20"/>
        </w:rPr>
        <w:t>this</w:t>
      </w:r>
      <w:proofErr w:type="gramEnd"/>
      <w:r w:rsidRPr="00ED5949">
        <w:rPr>
          <w:rFonts w:ascii="Arial" w:hAnsi="Arial" w:cs="Arial"/>
          <w:spacing w:val="-5"/>
          <w:sz w:val="20"/>
          <w:szCs w:val="20"/>
        </w:rPr>
        <w:t xml:space="preserve"> </w:t>
      </w:r>
      <w:r w:rsidR="0067743D" w:rsidRPr="0067743D">
        <w:rPr>
          <w:rFonts w:ascii="Arial" w:hAnsi="Arial" w:cs="Arial"/>
          <w:b/>
          <w:spacing w:val="-5"/>
          <w:sz w:val="20"/>
          <w:szCs w:val="20"/>
        </w:rPr>
        <w:t>P</w:t>
      </w:r>
      <w:r w:rsidRPr="0067743D">
        <w:rPr>
          <w:rFonts w:ascii="Arial" w:hAnsi="Arial" w:cs="Arial"/>
          <w:b/>
          <w:spacing w:val="-3"/>
          <w:sz w:val="20"/>
          <w:szCs w:val="20"/>
        </w:rPr>
        <w:t>olicy</w:t>
      </w:r>
      <w:r w:rsidRPr="00ED5949">
        <w:rPr>
          <w:rFonts w:ascii="Arial" w:hAnsi="Arial" w:cs="Arial"/>
          <w:spacing w:val="-3"/>
          <w:sz w:val="20"/>
          <w:szCs w:val="20"/>
        </w:rPr>
        <w:t>.</w:t>
      </w:r>
      <w:r w:rsidRPr="00ED5949">
        <w:rPr>
          <w:rFonts w:ascii="Arial" w:hAnsi="Arial" w:cs="Arial"/>
          <w:spacing w:val="-9"/>
          <w:sz w:val="20"/>
          <w:szCs w:val="20"/>
        </w:rPr>
        <w:t xml:space="preserve"> </w:t>
      </w:r>
      <w:r w:rsidRPr="00ED5949">
        <w:rPr>
          <w:rFonts w:ascii="Arial" w:hAnsi="Arial" w:cs="Arial"/>
          <w:sz w:val="20"/>
          <w:szCs w:val="20"/>
        </w:rPr>
        <w:t xml:space="preserve">The action of one named insured shall be binding on all </w:t>
      </w:r>
      <w:proofErr w:type="gramStart"/>
      <w:r w:rsidRPr="00ED5949">
        <w:rPr>
          <w:rFonts w:ascii="Arial" w:hAnsi="Arial" w:cs="Arial"/>
          <w:sz w:val="20"/>
          <w:szCs w:val="20"/>
        </w:rPr>
        <w:t>persons</w:t>
      </w:r>
      <w:proofErr w:type="gramEnd"/>
      <w:r w:rsidRPr="00ED5949">
        <w:rPr>
          <w:rFonts w:ascii="Arial" w:hAnsi="Arial" w:cs="Arial"/>
          <w:sz w:val="20"/>
          <w:szCs w:val="20"/>
        </w:rPr>
        <w:t xml:space="preserve"> afforded </w:t>
      </w:r>
      <w:r w:rsidRPr="00ED5949">
        <w:rPr>
          <w:rFonts w:ascii="Arial" w:hAnsi="Arial" w:cs="Arial"/>
          <w:b/>
          <w:sz w:val="20"/>
          <w:szCs w:val="20"/>
        </w:rPr>
        <w:t xml:space="preserve">Coverage </w:t>
      </w:r>
      <w:r w:rsidRPr="00ED5949">
        <w:rPr>
          <w:rFonts w:ascii="Arial" w:hAnsi="Arial" w:cs="Arial"/>
          <w:sz w:val="20"/>
          <w:szCs w:val="20"/>
        </w:rPr>
        <w:t>under this</w:t>
      </w:r>
      <w:r w:rsidRPr="00ED5949">
        <w:rPr>
          <w:rFonts w:ascii="Arial" w:hAnsi="Arial" w:cs="Arial"/>
          <w:spacing w:val="-20"/>
          <w:sz w:val="20"/>
          <w:szCs w:val="20"/>
        </w:rPr>
        <w:t xml:space="preserve"> </w:t>
      </w:r>
      <w:r w:rsidR="0067743D" w:rsidRPr="0067743D">
        <w:rPr>
          <w:rFonts w:ascii="Arial" w:hAnsi="Arial" w:cs="Arial"/>
          <w:b/>
          <w:spacing w:val="-20"/>
          <w:sz w:val="20"/>
          <w:szCs w:val="20"/>
        </w:rPr>
        <w:t>P</w:t>
      </w:r>
      <w:r w:rsidRPr="0067743D">
        <w:rPr>
          <w:rFonts w:ascii="Arial" w:hAnsi="Arial" w:cs="Arial"/>
          <w:b/>
          <w:spacing w:val="-3"/>
          <w:sz w:val="20"/>
          <w:szCs w:val="20"/>
        </w:rPr>
        <w:t>olicy</w:t>
      </w:r>
      <w:r w:rsidRPr="00ED5949">
        <w:rPr>
          <w:rFonts w:ascii="Arial" w:hAnsi="Arial" w:cs="Arial"/>
          <w:spacing w:val="-3"/>
          <w:sz w:val="20"/>
          <w:szCs w:val="20"/>
        </w:rPr>
        <w:t>.</w:t>
      </w:r>
    </w:p>
    <w:p w14:paraId="4845A2DC" w14:textId="77777777" w:rsidR="00B774F8" w:rsidRPr="00ED5949" w:rsidRDefault="00B774F8" w:rsidP="00404DAA">
      <w:pPr>
        <w:pStyle w:val="BodyText"/>
        <w:tabs>
          <w:tab w:val="left" w:pos="540"/>
        </w:tabs>
        <w:ind w:right="-10"/>
        <w:jc w:val="both"/>
        <w:rPr>
          <w:rFonts w:ascii="Arial" w:hAnsi="Arial" w:cs="Arial"/>
          <w:sz w:val="20"/>
          <w:szCs w:val="20"/>
        </w:rPr>
      </w:pPr>
    </w:p>
    <w:p w14:paraId="4D3DA7F6" w14:textId="0D79F8E8" w:rsidR="00B774F8" w:rsidRPr="00ED5949" w:rsidRDefault="00B774F8" w:rsidP="00404DAA">
      <w:pPr>
        <w:pStyle w:val="Heading2"/>
        <w:numPr>
          <w:ilvl w:val="0"/>
          <w:numId w:val="0"/>
        </w:numPr>
        <w:tabs>
          <w:tab w:val="clear" w:pos="578"/>
          <w:tab w:val="left" w:pos="540"/>
        </w:tabs>
        <w:spacing w:before="0"/>
      </w:pPr>
      <w:bookmarkStart w:id="145" w:name="_Toc29989637"/>
      <w:bookmarkStart w:id="146" w:name="_Toc29992423"/>
      <w:bookmarkStart w:id="147" w:name="_Toc29996377"/>
      <w:r w:rsidRPr="00ED5949">
        <w:rPr>
          <w:spacing w:val="-4"/>
        </w:rPr>
        <w:t>Transfer</w:t>
      </w:r>
      <w:bookmarkEnd w:id="145"/>
      <w:bookmarkEnd w:id="146"/>
      <w:bookmarkEnd w:id="147"/>
    </w:p>
    <w:p w14:paraId="516156AB" w14:textId="77777777" w:rsidR="00B774F8" w:rsidRPr="00ED5949"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 xml:space="preserve">This </w:t>
      </w:r>
      <w:r w:rsidR="0067743D" w:rsidRPr="0067743D">
        <w:rPr>
          <w:rFonts w:ascii="Arial" w:hAnsi="Arial" w:cs="Arial"/>
          <w:b/>
          <w:sz w:val="20"/>
          <w:szCs w:val="20"/>
        </w:rPr>
        <w:t>P</w:t>
      </w:r>
      <w:r w:rsidRPr="0067743D">
        <w:rPr>
          <w:rFonts w:ascii="Arial" w:hAnsi="Arial" w:cs="Arial"/>
          <w:b/>
          <w:sz w:val="20"/>
          <w:szCs w:val="20"/>
        </w:rPr>
        <w:t>olicy</w:t>
      </w:r>
      <w:r w:rsidRPr="00ED5949">
        <w:rPr>
          <w:rFonts w:ascii="Arial" w:hAnsi="Arial" w:cs="Arial"/>
          <w:sz w:val="20"/>
          <w:szCs w:val="20"/>
        </w:rPr>
        <w:t xml:space="preserve"> may not be transferred to another person without </w:t>
      </w:r>
      <w:r w:rsidR="001C3A3B" w:rsidRPr="008712E6">
        <w:rPr>
          <w:rFonts w:ascii="Arial" w:hAnsi="Arial" w:cs="Arial"/>
          <w:b/>
          <w:sz w:val="20"/>
          <w:szCs w:val="20"/>
        </w:rPr>
        <w:t>O</w:t>
      </w:r>
      <w:r w:rsidRPr="008712E6">
        <w:rPr>
          <w:rFonts w:ascii="Arial" w:hAnsi="Arial" w:cs="Arial"/>
          <w:b/>
          <w:sz w:val="20"/>
          <w:szCs w:val="20"/>
        </w:rPr>
        <w:t xml:space="preserve">ur </w:t>
      </w:r>
      <w:r w:rsidRPr="00ED5949">
        <w:rPr>
          <w:rFonts w:ascii="Arial" w:hAnsi="Arial" w:cs="Arial"/>
          <w:sz w:val="20"/>
          <w:szCs w:val="20"/>
        </w:rPr>
        <w:t>written consent.</w:t>
      </w:r>
    </w:p>
    <w:p w14:paraId="1E46B0D8" w14:textId="77777777" w:rsidR="00B774F8" w:rsidRPr="00ED5949" w:rsidRDefault="00B774F8" w:rsidP="00404DAA">
      <w:pPr>
        <w:pStyle w:val="BodyText"/>
        <w:tabs>
          <w:tab w:val="left" w:pos="540"/>
        </w:tabs>
        <w:ind w:right="-10"/>
        <w:jc w:val="both"/>
        <w:rPr>
          <w:rFonts w:ascii="Arial" w:hAnsi="Arial" w:cs="Arial"/>
          <w:sz w:val="20"/>
          <w:szCs w:val="20"/>
        </w:rPr>
      </w:pPr>
    </w:p>
    <w:p w14:paraId="18FB1654" w14:textId="77777777" w:rsidR="00B774F8" w:rsidRPr="00ED5949" w:rsidRDefault="00B774F8" w:rsidP="00404DAA">
      <w:pPr>
        <w:pStyle w:val="Heading2"/>
        <w:numPr>
          <w:ilvl w:val="0"/>
          <w:numId w:val="0"/>
        </w:numPr>
        <w:tabs>
          <w:tab w:val="clear" w:pos="578"/>
          <w:tab w:val="left" w:pos="540"/>
        </w:tabs>
        <w:spacing w:before="0"/>
      </w:pPr>
      <w:bookmarkStart w:id="148" w:name="_Toc29989638"/>
      <w:bookmarkStart w:id="149" w:name="_Toc29992424"/>
      <w:bookmarkStart w:id="150" w:name="_Toc29996378"/>
      <w:r w:rsidRPr="00ED5949">
        <w:t>Period of Insurance and</w:t>
      </w:r>
      <w:r w:rsidRPr="00ED5949">
        <w:rPr>
          <w:spacing w:val="-9"/>
        </w:rPr>
        <w:t xml:space="preserve"> </w:t>
      </w:r>
      <w:r w:rsidRPr="00ED5949">
        <w:rPr>
          <w:spacing w:val="-4"/>
        </w:rPr>
        <w:t>Territory</w:t>
      </w:r>
      <w:bookmarkEnd w:id="148"/>
      <w:bookmarkEnd w:id="149"/>
      <w:bookmarkEnd w:id="150"/>
    </w:p>
    <w:p w14:paraId="73944F68" w14:textId="19F98443" w:rsidR="00B774F8"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This</w:t>
      </w:r>
      <w:r w:rsidRPr="00ED5949">
        <w:rPr>
          <w:rFonts w:ascii="Arial" w:hAnsi="Arial" w:cs="Arial"/>
          <w:spacing w:val="-3"/>
          <w:sz w:val="20"/>
          <w:szCs w:val="20"/>
        </w:rPr>
        <w:t xml:space="preserve"> </w:t>
      </w:r>
      <w:r w:rsidR="0067743D" w:rsidRPr="0067743D">
        <w:rPr>
          <w:rFonts w:ascii="Arial" w:hAnsi="Arial" w:cs="Arial"/>
          <w:b/>
          <w:spacing w:val="-3"/>
          <w:sz w:val="20"/>
          <w:szCs w:val="20"/>
        </w:rPr>
        <w:t>P</w:t>
      </w:r>
      <w:r w:rsidRPr="0067743D">
        <w:rPr>
          <w:rFonts w:ascii="Arial" w:hAnsi="Arial" w:cs="Arial"/>
          <w:b/>
          <w:sz w:val="20"/>
          <w:szCs w:val="20"/>
        </w:rPr>
        <w:t>olicy</w:t>
      </w:r>
      <w:r w:rsidRPr="00ED5949">
        <w:rPr>
          <w:rFonts w:ascii="Arial" w:hAnsi="Arial" w:cs="Arial"/>
          <w:spacing w:val="-5"/>
          <w:sz w:val="20"/>
          <w:szCs w:val="20"/>
        </w:rPr>
        <w:t xml:space="preserve"> </w:t>
      </w:r>
      <w:r w:rsidRPr="00ED5949">
        <w:rPr>
          <w:rFonts w:ascii="Arial" w:hAnsi="Arial" w:cs="Arial"/>
          <w:sz w:val="20"/>
          <w:szCs w:val="20"/>
        </w:rPr>
        <w:t>applies</w:t>
      </w:r>
      <w:r w:rsidRPr="00ED5949">
        <w:rPr>
          <w:rFonts w:ascii="Arial" w:hAnsi="Arial" w:cs="Arial"/>
          <w:spacing w:val="-4"/>
          <w:sz w:val="20"/>
          <w:szCs w:val="20"/>
        </w:rPr>
        <w:t xml:space="preserve"> </w:t>
      </w:r>
      <w:r w:rsidRPr="00ED5949">
        <w:rPr>
          <w:rFonts w:ascii="Arial" w:hAnsi="Arial" w:cs="Arial"/>
          <w:sz w:val="20"/>
          <w:szCs w:val="20"/>
        </w:rPr>
        <w:t>only</w:t>
      </w:r>
      <w:r w:rsidRPr="00ED5949">
        <w:rPr>
          <w:rFonts w:ascii="Arial" w:hAnsi="Arial" w:cs="Arial"/>
          <w:spacing w:val="-3"/>
          <w:sz w:val="20"/>
          <w:szCs w:val="20"/>
        </w:rPr>
        <w:t xml:space="preserve"> </w:t>
      </w:r>
      <w:r w:rsidRPr="00ED5949">
        <w:rPr>
          <w:rFonts w:ascii="Arial" w:hAnsi="Arial" w:cs="Arial"/>
          <w:sz w:val="20"/>
          <w:szCs w:val="20"/>
        </w:rPr>
        <w:t>to</w:t>
      </w:r>
      <w:r w:rsidRPr="00ED5949">
        <w:rPr>
          <w:rFonts w:ascii="Arial" w:hAnsi="Arial" w:cs="Arial"/>
          <w:spacing w:val="-2"/>
          <w:sz w:val="20"/>
          <w:szCs w:val="20"/>
        </w:rPr>
        <w:t xml:space="preserve"> </w:t>
      </w:r>
      <w:r w:rsidRPr="00ED5949">
        <w:rPr>
          <w:rFonts w:ascii="Arial" w:hAnsi="Arial" w:cs="Arial"/>
          <w:b/>
          <w:sz w:val="20"/>
          <w:szCs w:val="20"/>
        </w:rPr>
        <w:t>Injuries</w:t>
      </w:r>
      <w:r w:rsidRPr="00ED5949">
        <w:rPr>
          <w:rFonts w:ascii="Arial" w:hAnsi="Arial" w:cs="Arial"/>
          <w:b/>
          <w:spacing w:val="-4"/>
          <w:sz w:val="20"/>
          <w:szCs w:val="20"/>
        </w:rPr>
        <w:t xml:space="preserve"> </w:t>
      </w:r>
      <w:r w:rsidRPr="00ED5949">
        <w:rPr>
          <w:rFonts w:ascii="Arial" w:hAnsi="Arial" w:cs="Arial"/>
          <w:sz w:val="20"/>
          <w:szCs w:val="20"/>
        </w:rPr>
        <w:t>and/or</w:t>
      </w:r>
      <w:r w:rsidRPr="00ED5949">
        <w:rPr>
          <w:rFonts w:ascii="Arial" w:hAnsi="Arial" w:cs="Arial"/>
          <w:spacing w:val="-4"/>
          <w:sz w:val="20"/>
          <w:szCs w:val="20"/>
        </w:rPr>
        <w:t xml:space="preserve"> </w:t>
      </w:r>
      <w:r w:rsidRPr="00ED5949">
        <w:rPr>
          <w:rFonts w:ascii="Arial" w:hAnsi="Arial" w:cs="Arial"/>
          <w:b/>
          <w:sz w:val="20"/>
          <w:szCs w:val="20"/>
        </w:rPr>
        <w:t>Illnesses</w:t>
      </w:r>
      <w:r w:rsidRPr="00ED5949">
        <w:rPr>
          <w:rFonts w:ascii="Arial" w:hAnsi="Arial" w:cs="Arial"/>
          <w:b/>
          <w:spacing w:val="-5"/>
          <w:sz w:val="20"/>
          <w:szCs w:val="20"/>
        </w:rPr>
        <w:t xml:space="preserve"> </w:t>
      </w:r>
      <w:r w:rsidRPr="00ED5949">
        <w:rPr>
          <w:rFonts w:ascii="Arial" w:hAnsi="Arial" w:cs="Arial"/>
          <w:sz w:val="20"/>
          <w:szCs w:val="20"/>
        </w:rPr>
        <w:t>occurring</w:t>
      </w:r>
      <w:r w:rsidRPr="00ED5949">
        <w:rPr>
          <w:rFonts w:ascii="Arial" w:hAnsi="Arial" w:cs="Arial"/>
          <w:spacing w:val="-3"/>
          <w:sz w:val="20"/>
          <w:szCs w:val="20"/>
        </w:rPr>
        <w:t xml:space="preserve"> </w:t>
      </w:r>
      <w:r w:rsidRPr="00ED5949">
        <w:rPr>
          <w:rFonts w:ascii="Arial" w:hAnsi="Arial" w:cs="Arial"/>
          <w:sz w:val="20"/>
          <w:szCs w:val="20"/>
        </w:rPr>
        <w:t>during</w:t>
      </w:r>
      <w:r w:rsidRPr="00ED5949">
        <w:rPr>
          <w:rFonts w:ascii="Arial" w:hAnsi="Arial" w:cs="Arial"/>
          <w:spacing w:val="-4"/>
          <w:sz w:val="20"/>
          <w:szCs w:val="20"/>
        </w:rPr>
        <w:t xml:space="preserve"> </w:t>
      </w:r>
      <w:r w:rsidRPr="00ED5949">
        <w:rPr>
          <w:rFonts w:ascii="Arial" w:hAnsi="Arial" w:cs="Arial"/>
          <w:sz w:val="20"/>
          <w:szCs w:val="20"/>
        </w:rPr>
        <w:t>the</w:t>
      </w:r>
      <w:r w:rsidRPr="00ED5949">
        <w:rPr>
          <w:rFonts w:ascii="Arial" w:hAnsi="Arial" w:cs="Arial"/>
          <w:spacing w:val="-2"/>
          <w:sz w:val="20"/>
          <w:szCs w:val="20"/>
        </w:rPr>
        <w:t xml:space="preserve"> </w:t>
      </w:r>
      <w:r w:rsidR="0067743D" w:rsidRPr="0067743D">
        <w:rPr>
          <w:rFonts w:ascii="Arial" w:hAnsi="Arial" w:cs="Arial"/>
          <w:b/>
          <w:spacing w:val="-2"/>
          <w:sz w:val="20"/>
          <w:szCs w:val="20"/>
        </w:rPr>
        <w:t>P</w:t>
      </w:r>
      <w:r w:rsidRPr="0067743D">
        <w:rPr>
          <w:rFonts w:ascii="Arial" w:hAnsi="Arial" w:cs="Arial"/>
          <w:b/>
          <w:sz w:val="20"/>
          <w:szCs w:val="20"/>
        </w:rPr>
        <w:t>olicy</w:t>
      </w:r>
      <w:r w:rsidRPr="0067743D">
        <w:rPr>
          <w:rFonts w:ascii="Arial" w:hAnsi="Arial" w:cs="Arial"/>
          <w:b/>
          <w:spacing w:val="-2"/>
          <w:sz w:val="20"/>
          <w:szCs w:val="20"/>
        </w:rPr>
        <w:t xml:space="preserve"> </w:t>
      </w:r>
      <w:r w:rsidRPr="00ED5949">
        <w:rPr>
          <w:rFonts w:ascii="Arial" w:hAnsi="Arial" w:cs="Arial"/>
          <w:sz w:val="20"/>
          <w:szCs w:val="20"/>
        </w:rPr>
        <w:t>period</w:t>
      </w:r>
      <w:r w:rsidRPr="00ED5949">
        <w:rPr>
          <w:rFonts w:ascii="Arial" w:hAnsi="Arial" w:cs="Arial"/>
          <w:spacing w:val="-4"/>
          <w:sz w:val="20"/>
          <w:szCs w:val="20"/>
        </w:rPr>
        <w:t xml:space="preserve"> </w:t>
      </w:r>
      <w:r w:rsidRPr="00ED5949">
        <w:rPr>
          <w:rFonts w:ascii="Arial" w:hAnsi="Arial" w:cs="Arial"/>
          <w:sz w:val="20"/>
          <w:szCs w:val="20"/>
        </w:rPr>
        <w:t>shown</w:t>
      </w:r>
      <w:r w:rsidRPr="00ED5949">
        <w:rPr>
          <w:rFonts w:ascii="Arial" w:hAnsi="Arial" w:cs="Arial"/>
          <w:spacing w:val="-4"/>
          <w:sz w:val="20"/>
          <w:szCs w:val="20"/>
        </w:rPr>
        <w:t xml:space="preserve"> </w:t>
      </w:r>
      <w:r w:rsidRPr="00ED5949">
        <w:rPr>
          <w:rFonts w:ascii="Arial" w:hAnsi="Arial" w:cs="Arial"/>
          <w:sz w:val="20"/>
          <w:szCs w:val="20"/>
        </w:rPr>
        <w:t>on</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4"/>
          <w:sz w:val="20"/>
          <w:szCs w:val="20"/>
        </w:rPr>
        <w:t xml:space="preserve"> </w:t>
      </w:r>
      <w:r w:rsidRPr="00ED5949">
        <w:rPr>
          <w:rFonts w:ascii="Arial" w:hAnsi="Arial" w:cs="Arial"/>
          <w:sz w:val="20"/>
          <w:szCs w:val="20"/>
        </w:rPr>
        <w:t>Declarations Page and which occur anywhere in the</w:t>
      </w:r>
      <w:r w:rsidRPr="00ED5949">
        <w:rPr>
          <w:rFonts w:ascii="Arial" w:hAnsi="Arial" w:cs="Arial"/>
          <w:spacing w:val="-5"/>
          <w:sz w:val="20"/>
          <w:szCs w:val="20"/>
        </w:rPr>
        <w:t xml:space="preserve"> </w:t>
      </w:r>
      <w:r w:rsidRPr="00ED5949">
        <w:rPr>
          <w:rFonts w:ascii="Arial" w:hAnsi="Arial" w:cs="Arial"/>
          <w:sz w:val="20"/>
          <w:szCs w:val="20"/>
        </w:rPr>
        <w:t xml:space="preserve">world. </w:t>
      </w:r>
      <w:r w:rsidRPr="008712E6">
        <w:rPr>
          <w:rFonts w:ascii="Arial" w:hAnsi="Arial" w:cs="Arial"/>
          <w:b/>
          <w:sz w:val="20"/>
          <w:szCs w:val="20"/>
        </w:rPr>
        <w:t>We</w:t>
      </w:r>
      <w:r w:rsidRPr="00ED5949">
        <w:rPr>
          <w:rFonts w:ascii="Arial" w:hAnsi="Arial" w:cs="Arial"/>
          <w:sz w:val="20"/>
          <w:szCs w:val="20"/>
        </w:rPr>
        <w:t xml:space="preserve"> will adjust all </w:t>
      </w:r>
      <w:r w:rsidRPr="00ED5949">
        <w:rPr>
          <w:rFonts w:ascii="Arial" w:hAnsi="Arial" w:cs="Arial"/>
          <w:b/>
          <w:sz w:val="20"/>
          <w:szCs w:val="20"/>
        </w:rPr>
        <w:t>Claims</w:t>
      </w:r>
      <w:r w:rsidRPr="00ED5949">
        <w:rPr>
          <w:rFonts w:ascii="Arial" w:hAnsi="Arial" w:cs="Arial"/>
          <w:sz w:val="20"/>
          <w:szCs w:val="20"/>
        </w:rPr>
        <w:t xml:space="preserve"> in US dollars and </w:t>
      </w:r>
      <w:proofErr w:type="gramStart"/>
      <w:r w:rsidRPr="00ED5949">
        <w:rPr>
          <w:rFonts w:ascii="Arial" w:hAnsi="Arial" w:cs="Arial"/>
          <w:sz w:val="20"/>
          <w:szCs w:val="20"/>
        </w:rPr>
        <w:t>invoices</w:t>
      </w:r>
      <w:proofErr w:type="gramEnd"/>
      <w:r w:rsidRPr="00ED5949">
        <w:rPr>
          <w:rFonts w:ascii="Arial" w:hAnsi="Arial" w:cs="Arial"/>
          <w:sz w:val="20"/>
          <w:szCs w:val="20"/>
        </w:rPr>
        <w:t xml:space="preserve"> and medical records must be translated to English</w:t>
      </w:r>
      <w:r w:rsidR="00CD4F78">
        <w:rPr>
          <w:rFonts w:ascii="Arial" w:hAnsi="Arial" w:cs="Arial"/>
          <w:sz w:val="20"/>
          <w:szCs w:val="20"/>
        </w:rPr>
        <w:t xml:space="preserve"> and currency converted to US dollars as of the date of </w:t>
      </w:r>
      <w:r w:rsidR="00CD4F78" w:rsidRPr="00383558">
        <w:rPr>
          <w:rFonts w:ascii="Arial" w:hAnsi="Arial" w:cs="Arial"/>
          <w:b/>
          <w:sz w:val="20"/>
          <w:szCs w:val="20"/>
        </w:rPr>
        <w:t>Treatment</w:t>
      </w:r>
      <w:r w:rsidRPr="00ED5949">
        <w:rPr>
          <w:rFonts w:ascii="Arial" w:hAnsi="Arial" w:cs="Arial"/>
          <w:sz w:val="20"/>
          <w:szCs w:val="20"/>
        </w:rPr>
        <w:t>.</w:t>
      </w:r>
    </w:p>
    <w:p w14:paraId="4FE3873C" w14:textId="77777777" w:rsidR="004B2577" w:rsidRDefault="004B2577" w:rsidP="00404DAA">
      <w:pPr>
        <w:pStyle w:val="BodyText"/>
        <w:tabs>
          <w:tab w:val="left" w:pos="540"/>
        </w:tabs>
        <w:ind w:right="-10"/>
        <w:jc w:val="both"/>
        <w:rPr>
          <w:rFonts w:ascii="Arial" w:hAnsi="Arial" w:cs="Arial"/>
          <w:sz w:val="20"/>
          <w:szCs w:val="20"/>
        </w:rPr>
      </w:pPr>
    </w:p>
    <w:p w14:paraId="285D23EE" w14:textId="77777777" w:rsidR="004B2577" w:rsidRPr="00ED5949" w:rsidRDefault="004B2577" w:rsidP="00404DAA">
      <w:pPr>
        <w:pStyle w:val="BodyText"/>
        <w:tabs>
          <w:tab w:val="left" w:pos="540"/>
        </w:tabs>
        <w:ind w:right="-10"/>
        <w:jc w:val="both"/>
        <w:rPr>
          <w:rFonts w:ascii="Arial" w:hAnsi="Arial" w:cs="Arial"/>
          <w:sz w:val="20"/>
          <w:szCs w:val="20"/>
        </w:rPr>
      </w:pPr>
    </w:p>
    <w:p w14:paraId="60248C8D" w14:textId="3C1D3D99" w:rsidR="00B774F8" w:rsidRDefault="00B774F8" w:rsidP="00404DAA">
      <w:pPr>
        <w:pStyle w:val="Heading2"/>
        <w:numPr>
          <w:ilvl w:val="0"/>
          <w:numId w:val="0"/>
        </w:numPr>
        <w:tabs>
          <w:tab w:val="clear" w:pos="578"/>
          <w:tab w:val="left" w:pos="540"/>
        </w:tabs>
        <w:spacing w:before="0"/>
      </w:pPr>
      <w:bookmarkStart w:id="151" w:name="_Toc29989639"/>
      <w:bookmarkStart w:id="152" w:name="_Toc29992425"/>
      <w:bookmarkStart w:id="153" w:name="_Toc29996379"/>
      <w:r w:rsidRPr="00ED5949">
        <w:lastRenderedPageBreak/>
        <w:t>Electronic Delivery</w:t>
      </w:r>
      <w:bookmarkEnd w:id="151"/>
      <w:bookmarkEnd w:id="152"/>
      <w:bookmarkEnd w:id="153"/>
    </w:p>
    <w:p w14:paraId="629B25DF" w14:textId="5F5B4DC4" w:rsidR="000D029D" w:rsidRDefault="00EF0D55" w:rsidP="000D029D">
      <w:pPr>
        <w:pStyle w:val="BodyText"/>
        <w:tabs>
          <w:tab w:val="left" w:pos="540"/>
        </w:tabs>
        <w:ind w:right="-10"/>
        <w:jc w:val="both"/>
        <w:rPr>
          <w:rFonts w:ascii="Arial" w:hAnsi="Arial" w:cs="Arial"/>
          <w:sz w:val="20"/>
          <w:szCs w:val="20"/>
        </w:rPr>
      </w:pPr>
      <w:r w:rsidRPr="004B7CA7">
        <w:rPr>
          <w:rFonts w:ascii="Arial" w:hAnsi="Arial" w:cs="Arial"/>
          <w:sz w:val="20"/>
          <w:szCs w:val="20"/>
        </w:rPr>
        <w:t xml:space="preserve">Upon </w:t>
      </w:r>
      <w:r w:rsidRPr="004B7CA7">
        <w:rPr>
          <w:rFonts w:ascii="Arial" w:hAnsi="Arial" w:cs="Arial"/>
          <w:b/>
          <w:sz w:val="20"/>
          <w:szCs w:val="20"/>
        </w:rPr>
        <w:t>Your</w:t>
      </w:r>
      <w:r w:rsidRPr="004B7CA7">
        <w:rPr>
          <w:rFonts w:ascii="Arial" w:hAnsi="Arial" w:cs="Arial"/>
          <w:sz w:val="20"/>
          <w:szCs w:val="20"/>
        </w:rPr>
        <w:t xml:space="preserve"> affirmative consent, it is agreed that, unless </w:t>
      </w:r>
      <w:r w:rsidRPr="004B7CA7">
        <w:rPr>
          <w:rFonts w:ascii="Arial" w:hAnsi="Arial" w:cs="Arial"/>
          <w:b/>
          <w:sz w:val="20"/>
          <w:szCs w:val="20"/>
        </w:rPr>
        <w:t>You</w:t>
      </w:r>
      <w:r w:rsidRPr="004B7CA7">
        <w:rPr>
          <w:rFonts w:ascii="Arial" w:hAnsi="Arial" w:cs="Arial"/>
          <w:sz w:val="20"/>
          <w:szCs w:val="20"/>
        </w:rPr>
        <w:t xml:space="preserve"> otherwise notify </w:t>
      </w:r>
      <w:r w:rsidRPr="004B7CA7">
        <w:rPr>
          <w:rFonts w:ascii="Arial" w:hAnsi="Arial" w:cs="Arial"/>
          <w:b/>
          <w:sz w:val="20"/>
          <w:szCs w:val="20"/>
        </w:rPr>
        <w:t>Us</w:t>
      </w:r>
      <w:r w:rsidRPr="004B7CA7">
        <w:rPr>
          <w:rFonts w:ascii="Arial" w:hAnsi="Arial" w:cs="Arial"/>
          <w:sz w:val="20"/>
          <w:szCs w:val="20"/>
        </w:rPr>
        <w:t xml:space="preserve"> to withdraw </w:t>
      </w:r>
      <w:r w:rsidRPr="004B7CA7">
        <w:rPr>
          <w:rFonts w:ascii="Arial" w:hAnsi="Arial" w:cs="Arial"/>
          <w:b/>
          <w:sz w:val="20"/>
          <w:szCs w:val="20"/>
        </w:rPr>
        <w:t>Your</w:t>
      </w:r>
      <w:r w:rsidRPr="004B7CA7">
        <w:rPr>
          <w:rFonts w:ascii="Arial" w:hAnsi="Arial" w:cs="Arial"/>
          <w:sz w:val="20"/>
          <w:szCs w:val="20"/>
        </w:rPr>
        <w:t xml:space="preserve"> consent, all documents and communications regarding this </w:t>
      </w:r>
      <w:r w:rsidRPr="004B7CA7">
        <w:rPr>
          <w:rFonts w:ascii="Arial" w:hAnsi="Arial" w:cs="Arial"/>
          <w:b/>
          <w:sz w:val="20"/>
          <w:szCs w:val="20"/>
        </w:rPr>
        <w:t>Policy</w:t>
      </w:r>
      <w:r w:rsidRPr="004B7CA7">
        <w:rPr>
          <w:rFonts w:ascii="Arial" w:hAnsi="Arial" w:cs="Arial"/>
          <w:sz w:val="20"/>
          <w:szCs w:val="20"/>
        </w:rPr>
        <w:t xml:space="preserve">, its endorsements, and any notices may be delivered to </w:t>
      </w:r>
      <w:r w:rsidRPr="004B7CA7">
        <w:rPr>
          <w:rFonts w:ascii="Arial" w:hAnsi="Arial" w:cs="Arial"/>
          <w:b/>
          <w:sz w:val="20"/>
          <w:szCs w:val="20"/>
        </w:rPr>
        <w:t>You</w:t>
      </w:r>
      <w:r w:rsidRPr="004B7CA7">
        <w:rPr>
          <w:rFonts w:ascii="Arial" w:hAnsi="Arial" w:cs="Arial"/>
          <w:sz w:val="20"/>
          <w:szCs w:val="20"/>
        </w:rPr>
        <w:t xml:space="preserve"> by electronic mail using the email address </w:t>
      </w:r>
      <w:r w:rsidRPr="004B7CA7">
        <w:rPr>
          <w:rFonts w:ascii="Arial" w:hAnsi="Arial" w:cs="Arial"/>
          <w:b/>
          <w:sz w:val="20"/>
          <w:szCs w:val="20"/>
        </w:rPr>
        <w:t>You</w:t>
      </w:r>
      <w:r w:rsidRPr="004B7CA7">
        <w:rPr>
          <w:rFonts w:ascii="Arial" w:hAnsi="Arial" w:cs="Arial"/>
          <w:sz w:val="20"/>
          <w:szCs w:val="20"/>
        </w:rPr>
        <w:t xml:space="preserve"> provided to </w:t>
      </w:r>
      <w:r w:rsidRPr="004B7CA7">
        <w:rPr>
          <w:rFonts w:ascii="Arial" w:hAnsi="Arial" w:cs="Arial"/>
          <w:b/>
          <w:sz w:val="20"/>
          <w:szCs w:val="20"/>
        </w:rPr>
        <w:t>Us</w:t>
      </w:r>
      <w:r w:rsidRPr="004B7CA7">
        <w:rPr>
          <w:rFonts w:ascii="Arial" w:hAnsi="Arial" w:cs="Arial"/>
          <w:sz w:val="20"/>
          <w:szCs w:val="20"/>
        </w:rPr>
        <w:t xml:space="preserve">, except documents required to be delivered by another method. It is further agreed that it is </w:t>
      </w:r>
      <w:r w:rsidRPr="004B7CA7">
        <w:rPr>
          <w:rFonts w:ascii="Arial" w:hAnsi="Arial" w:cs="Arial"/>
          <w:b/>
          <w:sz w:val="20"/>
          <w:szCs w:val="20"/>
        </w:rPr>
        <w:t>Your</w:t>
      </w:r>
      <w:r w:rsidRPr="004B7CA7">
        <w:rPr>
          <w:rFonts w:ascii="Arial" w:hAnsi="Arial" w:cs="Arial"/>
          <w:sz w:val="20"/>
          <w:szCs w:val="20"/>
        </w:rPr>
        <w:t xml:space="preserve"> responsibility to keep </w:t>
      </w:r>
      <w:r w:rsidRPr="004B7CA7">
        <w:rPr>
          <w:rFonts w:ascii="Arial" w:hAnsi="Arial" w:cs="Arial"/>
          <w:b/>
          <w:sz w:val="20"/>
          <w:szCs w:val="20"/>
        </w:rPr>
        <w:t>Your</w:t>
      </w:r>
      <w:r w:rsidRPr="004B7CA7">
        <w:rPr>
          <w:rFonts w:ascii="Arial" w:hAnsi="Arial" w:cs="Arial"/>
          <w:sz w:val="20"/>
          <w:szCs w:val="20"/>
        </w:rPr>
        <w:t xml:space="preserve"> contact details, including email, telephone and postal address, current and correct.</w:t>
      </w:r>
    </w:p>
    <w:p w14:paraId="6B7E0710" w14:textId="77777777" w:rsidR="004B7CA7" w:rsidRPr="007030B4" w:rsidRDefault="004B7CA7" w:rsidP="000D029D">
      <w:pPr>
        <w:pStyle w:val="BodyText"/>
        <w:tabs>
          <w:tab w:val="left" w:pos="540"/>
        </w:tabs>
        <w:ind w:right="-10"/>
        <w:jc w:val="both"/>
        <w:rPr>
          <w:rFonts w:ascii="Arial" w:hAnsi="Arial" w:cs="Arial"/>
          <w:sz w:val="20"/>
          <w:szCs w:val="20"/>
        </w:rPr>
      </w:pPr>
    </w:p>
    <w:p w14:paraId="31FD532B" w14:textId="77777777" w:rsidR="00B774F8" w:rsidRPr="00ED5949" w:rsidRDefault="00B774F8" w:rsidP="00404DAA">
      <w:pPr>
        <w:pStyle w:val="Heading2"/>
        <w:numPr>
          <w:ilvl w:val="0"/>
          <w:numId w:val="0"/>
        </w:numPr>
        <w:tabs>
          <w:tab w:val="clear" w:pos="578"/>
          <w:tab w:val="left" w:pos="540"/>
        </w:tabs>
        <w:spacing w:before="0"/>
      </w:pPr>
      <w:bookmarkStart w:id="154" w:name="_Toc29989640"/>
      <w:bookmarkStart w:id="155" w:name="_Toc29992426"/>
      <w:bookmarkStart w:id="156" w:name="_Toc29996380"/>
      <w:r w:rsidRPr="00ED5949">
        <w:t xml:space="preserve">Conformity to </w:t>
      </w:r>
      <w:r w:rsidRPr="00ED5949">
        <w:rPr>
          <w:spacing w:val="-3"/>
        </w:rPr>
        <w:t xml:space="preserve">State </w:t>
      </w:r>
      <w:r w:rsidRPr="00ED5949">
        <w:t>Statutes</w:t>
      </w:r>
      <w:bookmarkEnd w:id="154"/>
      <w:bookmarkEnd w:id="155"/>
      <w:bookmarkEnd w:id="156"/>
    </w:p>
    <w:p w14:paraId="5E6C76A8" w14:textId="77777777" w:rsidR="00B774F8" w:rsidRPr="00ED5949"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When</w:t>
      </w:r>
      <w:r w:rsidRPr="00ED5949">
        <w:rPr>
          <w:rFonts w:ascii="Arial" w:hAnsi="Arial" w:cs="Arial"/>
          <w:spacing w:val="-7"/>
          <w:sz w:val="20"/>
          <w:szCs w:val="20"/>
        </w:rPr>
        <w:t xml:space="preserve"> </w:t>
      </w:r>
      <w:r w:rsidRPr="00ED5949">
        <w:rPr>
          <w:rFonts w:ascii="Arial" w:hAnsi="Arial" w:cs="Arial"/>
          <w:sz w:val="20"/>
          <w:szCs w:val="20"/>
        </w:rPr>
        <w:t>this</w:t>
      </w:r>
      <w:r w:rsidRPr="00ED5949">
        <w:rPr>
          <w:rFonts w:ascii="Arial" w:hAnsi="Arial" w:cs="Arial"/>
          <w:spacing w:val="-6"/>
          <w:sz w:val="20"/>
          <w:szCs w:val="20"/>
        </w:rPr>
        <w:t xml:space="preserve"> </w:t>
      </w:r>
      <w:r w:rsidR="0067743D" w:rsidRPr="0067743D">
        <w:rPr>
          <w:rFonts w:ascii="Arial" w:hAnsi="Arial" w:cs="Arial"/>
          <w:b/>
          <w:spacing w:val="-6"/>
          <w:sz w:val="20"/>
          <w:szCs w:val="20"/>
        </w:rPr>
        <w:t>P</w:t>
      </w:r>
      <w:r w:rsidRPr="0067743D">
        <w:rPr>
          <w:rFonts w:ascii="Arial" w:hAnsi="Arial" w:cs="Arial"/>
          <w:b/>
          <w:sz w:val="20"/>
          <w:szCs w:val="20"/>
        </w:rPr>
        <w:t>olicy’s</w:t>
      </w:r>
      <w:r w:rsidRPr="00ED5949">
        <w:rPr>
          <w:rFonts w:ascii="Arial" w:hAnsi="Arial" w:cs="Arial"/>
          <w:spacing w:val="-7"/>
          <w:sz w:val="20"/>
          <w:szCs w:val="20"/>
        </w:rPr>
        <w:t xml:space="preserve"> </w:t>
      </w:r>
      <w:r w:rsidRPr="00ED5949">
        <w:rPr>
          <w:rFonts w:ascii="Arial" w:hAnsi="Arial" w:cs="Arial"/>
          <w:sz w:val="20"/>
          <w:szCs w:val="20"/>
        </w:rPr>
        <w:t>provisions</w:t>
      </w:r>
      <w:r w:rsidRPr="00ED5949">
        <w:rPr>
          <w:rFonts w:ascii="Arial" w:hAnsi="Arial" w:cs="Arial"/>
          <w:spacing w:val="-6"/>
          <w:sz w:val="20"/>
          <w:szCs w:val="20"/>
        </w:rPr>
        <w:t xml:space="preserve"> </w:t>
      </w:r>
      <w:r w:rsidRPr="00ED5949">
        <w:rPr>
          <w:rFonts w:ascii="Arial" w:hAnsi="Arial" w:cs="Arial"/>
          <w:sz w:val="20"/>
          <w:szCs w:val="20"/>
        </w:rPr>
        <w:t>conflict with</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statutes</w:t>
      </w:r>
      <w:r w:rsidRPr="00ED5949">
        <w:rPr>
          <w:rFonts w:ascii="Arial" w:hAnsi="Arial" w:cs="Arial"/>
          <w:spacing w:val="-7"/>
          <w:sz w:val="20"/>
          <w:szCs w:val="20"/>
        </w:rPr>
        <w:t xml:space="preserve"> </w:t>
      </w:r>
      <w:r w:rsidRPr="00ED5949">
        <w:rPr>
          <w:rFonts w:ascii="Arial" w:hAnsi="Arial" w:cs="Arial"/>
          <w:sz w:val="20"/>
          <w:szCs w:val="20"/>
        </w:rPr>
        <w:t>of</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8"/>
          <w:sz w:val="20"/>
          <w:szCs w:val="20"/>
        </w:rPr>
        <w:t xml:space="preserve"> </w:t>
      </w:r>
      <w:r w:rsidRPr="00ED5949">
        <w:rPr>
          <w:rFonts w:ascii="Arial" w:hAnsi="Arial" w:cs="Arial"/>
          <w:spacing w:val="-3"/>
          <w:sz w:val="20"/>
          <w:szCs w:val="20"/>
        </w:rPr>
        <w:t>state</w:t>
      </w:r>
      <w:r w:rsidRPr="00ED5949">
        <w:rPr>
          <w:rFonts w:ascii="Arial" w:hAnsi="Arial" w:cs="Arial"/>
          <w:spacing w:val="-5"/>
          <w:sz w:val="20"/>
          <w:szCs w:val="20"/>
        </w:rPr>
        <w:t xml:space="preserve"> </w:t>
      </w:r>
      <w:r w:rsidRPr="00ED5949">
        <w:rPr>
          <w:rFonts w:ascii="Arial" w:hAnsi="Arial" w:cs="Arial"/>
          <w:sz w:val="20"/>
          <w:szCs w:val="20"/>
        </w:rPr>
        <w:t>in</w:t>
      </w:r>
      <w:r w:rsidRPr="00ED5949">
        <w:rPr>
          <w:rFonts w:ascii="Arial" w:hAnsi="Arial" w:cs="Arial"/>
          <w:spacing w:val="-8"/>
          <w:sz w:val="20"/>
          <w:szCs w:val="20"/>
        </w:rPr>
        <w:t xml:space="preserve"> </w:t>
      </w:r>
      <w:r w:rsidRPr="00ED5949">
        <w:rPr>
          <w:rFonts w:ascii="Arial" w:hAnsi="Arial" w:cs="Arial"/>
          <w:sz w:val="20"/>
          <w:szCs w:val="20"/>
        </w:rPr>
        <w:t>which</w:t>
      </w:r>
      <w:r w:rsidRPr="00ED5949">
        <w:rPr>
          <w:rFonts w:ascii="Arial" w:hAnsi="Arial" w:cs="Arial"/>
          <w:spacing w:val="-9"/>
          <w:sz w:val="20"/>
          <w:szCs w:val="20"/>
        </w:rPr>
        <w:t xml:space="preserve"> </w:t>
      </w:r>
      <w:r w:rsidRPr="00ED5949">
        <w:rPr>
          <w:rFonts w:ascii="Arial" w:hAnsi="Arial" w:cs="Arial"/>
          <w:sz w:val="20"/>
          <w:szCs w:val="20"/>
        </w:rPr>
        <w:t>this</w:t>
      </w:r>
      <w:r w:rsidR="0067743D">
        <w:rPr>
          <w:rFonts w:ascii="Arial" w:hAnsi="Arial" w:cs="Arial"/>
          <w:sz w:val="20"/>
          <w:szCs w:val="20"/>
        </w:rPr>
        <w:t xml:space="preserve"> </w:t>
      </w:r>
      <w:r w:rsidR="0067743D" w:rsidRPr="0067743D">
        <w:rPr>
          <w:rFonts w:ascii="Arial" w:hAnsi="Arial" w:cs="Arial"/>
          <w:b/>
          <w:sz w:val="20"/>
          <w:szCs w:val="20"/>
        </w:rPr>
        <w:t>P</w:t>
      </w:r>
      <w:r w:rsidRPr="0067743D">
        <w:rPr>
          <w:rFonts w:ascii="Arial" w:hAnsi="Arial" w:cs="Arial"/>
          <w:b/>
          <w:sz w:val="20"/>
          <w:szCs w:val="20"/>
        </w:rPr>
        <w:t>olicy</w:t>
      </w:r>
      <w:r w:rsidRPr="00ED5949">
        <w:rPr>
          <w:rFonts w:ascii="Arial" w:hAnsi="Arial" w:cs="Arial"/>
          <w:spacing w:val="-7"/>
          <w:sz w:val="20"/>
          <w:szCs w:val="20"/>
        </w:rPr>
        <w:t xml:space="preserve"> </w:t>
      </w:r>
      <w:r w:rsidRPr="00ED5949">
        <w:rPr>
          <w:rFonts w:ascii="Arial" w:hAnsi="Arial" w:cs="Arial"/>
          <w:sz w:val="20"/>
          <w:szCs w:val="20"/>
        </w:rPr>
        <w:t>is</w:t>
      </w:r>
      <w:r w:rsidRPr="00ED5949">
        <w:rPr>
          <w:rFonts w:ascii="Arial" w:hAnsi="Arial" w:cs="Arial"/>
          <w:spacing w:val="-7"/>
          <w:sz w:val="20"/>
          <w:szCs w:val="20"/>
        </w:rPr>
        <w:t xml:space="preserve"> </w:t>
      </w:r>
      <w:r w:rsidRPr="00ED5949">
        <w:rPr>
          <w:rFonts w:ascii="Arial" w:hAnsi="Arial" w:cs="Arial"/>
          <w:sz w:val="20"/>
          <w:szCs w:val="20"/>
        </w:rPr>
        <w:t>issued,</w:t>
      </w:r>
      <w:r w:rsidRPr="00ED5949">
        <w:rPr>
          <w:rFonts w:ascii="Arial" w:hAnsi="Arial" w:cs="Arial"/>
          <w:spacing w:val="-8"/>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 xml:space="preserve">terms and conditions are amended to </w:t>
      </w:r>
      <w:r w:rsidRPr="00ED5949">
        <w:rPr>
          <w:rFonts w:ascii="Arial" w:hAnsi="Arial" w:cs="Arial"/>
          <w:spacing w:val="-3"/>
          <w:sz w:val="20"/>
          <w:szCs w:val="20"/>
        </w:rPr>
        <w:t xml:space="preserve">conform </w:t>
      </w:r>
      <w:r w:rsidRPr="00ED5949">
        <w:rPr>
          <w:rFonts w:ascii="Arial" w:hAnsi="Arial" w:cs="Arial"/>
          <w:sz w:val="20"/>
          <w:szCs w:val="20"/>
        </w:rPr>
        <w:t>to such</w:t>
      </w:r>
      <w:r w:rsidRPr="00ED5949">
        <w:rPr>
          <w:rFonts w:ascii="Arial" w:hAnsi="Arial" w:cs="Arial"/>
          <w:spacing w:val="-4"/>
          <w:sz w:val="20"/>
          <w:szCs w:val="20"/>
        </w:rPr>
        <w:t xml:space="preserve"> </w:t>
      </w:r>
      <w:r w:rsidRPr="00ED5949">
        <w:rPr>
          <w:rFonts w:ascii="Arial" w:hAnsi="Arial" w:cs="Arial"/>
          <w:sz w:val="20"/>
          <w:szCs w:val="20"/>
        </w:rPr>
        <w:t>statutes.</w:t>
      </w:r>
    </w:p>
    <w:p w14:paraId="0210E34D" w14:textId="77777777" w:rsidR="00B774F8" w:rsidRPr="00ED5949" w:rsidRDefault="00B774F8" w:rsidP="00404DAA">
      <w:pPr>
        <w:pStyle w:val="BodyText"/>
        <w:tabs>
          <w:tab w:val="left" w:pos="540"/>
        </w:tabs>
        <w:ind w:right="-10"/>
        <w:jc w:val="both"/>
        <w:rPr>
          <w:rFonts w:ascii="Arial" w:hAnsi="Arial" w:cs="Arial"/>
          <w:sz w:val="20"/>
          <w:szCs w:val="20"/>
        </w:rPr>
      </w:pPr>
    </w:p>
    <w:p w14:paraId="5CECB366" w14:textId="77777777" w:rsidR="00B774F8" w:rsidRPr="00ED5949" w:rsidRDefault="00B774F8" w:rsidP="00404DAA">
      <w:pPr>
        <w:pStyle w:val="Heading2"/>
        <w:numPr>
          <w:ilvl w:val="0"/>
          <w:numId w:val="0"/>
        </w:numPr>
        <w:tabs>
          <w:tab w:val="clear" w:pos="578"/>
          <w:tab w:val="left" w:pos="540"/>
        </w:tabs>
        <w:spacing w:before="0"/>
      </w:pPr>
      <w:bookmarkStart w:id="157" w:name="_Toc29989642"/>
      <w:bookmarkStart w:id="158" w:name="_Toc29992428"/>
      <w:bookmarkStart w:id="159" w:name="_Toc29996382"/>
      <w:r w:rsidRPr="00ED5949">
        <w:t>Governing</w:t>
      </w:r>
      <w:r w:rsidRPr="00ED5949">
        <w:rPr>
          <w:spacing w:val="-1"/>
        </w:rPr>
        <w:t xml:space="preserve"> </w:t>
      </w:r>
      <w:r w:rsidRPr="00ED5949">
        <w:t>Law</w:t>
      </w:r>
      <w:bookmarkEnd w:id="157"/>
      <w:bookmarkEnd w:id="158"/>
      <w:bookmarkEnd w:id="159"/>
    </w:p>
    <w:p w14:paraId="7FAB3342" w14:textId="77777777" w:rsidR="00B774F8" w:rsidRPr="00ED5949"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This</w:t>
      </w:r>
      <w:r w:rsidRPr="00ED5949">
        <w:rPr>
          <w:rFonts w:ascii="Arial" w:hAnsi="Arial" w:cs="Arial"/>
          <w:spacing w:val="-4"/>
          <w:sz w:val="20"/>
          <w:szCs w:val="20"/>
        </w:rPr>
        <w:t xml:space="preserve"> </w:t>
      </w:r>
      <w:r w:rsidR="0067743D" w:rsidRPr="00876993">
        <w:rPr>
          <w:rFonts w:ascii="Arial" w:hAnsi="Arial" w:cs="Arial"/>
          <w:b/>
          <w:spacing w:val="-4"/>
          <w:sz w:val="20"/>
          <w:szCs w:val="20"/>
        </w:rPr>
        <w:t>P</w:t>
      </w:r>
      <w:r w:rsidRPr="00876993">
        <w:rPr>
          <w:rFonts w:ascii="Arial" w:hAnsi="Arial" w:cs="Arial"/>
          <w:b/>
          <w:sz w:val="20"/>
          <w:szCs w:val="20"/>
        </w:rPr>
        <w:t>olicy</w:t>
      </w:r>
      <w:r w:rsidRPr="00ED5949">
        <w:rPr>
          <w:rFonts w:ascii="Arial" w:hAnsi="Arial" w:cs="Arial"/>
          <w:spacing w:val="-3"/>
          <w:sz w:val="20"/>
          <w:szCs w:val="20"/>
        </w:rPr>
        <w:t xml:space="preserve"> </w:t>
      </w:r>
      <w:r w:rsidRPr="00ED5949">
        <w:rPr>
          <w:rFonts w:ascii="Arial" w:hAnsi="Arial" w:cs="Arial"/>
          <w:sz w:val="20"/>
          <w:szCs w:val="20"/>
        </w:rPr>
        <w:t>is</w:t>
      </w:r>
      <w:r w:rsidRPr="00ED5949">
        <w:rPr>
          <w:rFonts w:ascii="Arial" w:hAnsi="Arial" w:cs="Arial"/>
          <w:spacing w:val="-3"/>
          <w:sz w:val="20"/>
          <w:szCs w:val="20"/>
        </w:rPr>
        <w:t xml:space="preserve"> </w:t>
      </w:r>
      <w:r w:rsidRPr="00ED5949">
        <w:rPr>
          <w:rFonts w:ascii="Arial" w:hAnsi="Arial" w:cs="Arial"/>
          <w:sz w:val="20"/>
          <w:szCs w:val="20"/>
        </w:rPr>
        <w:t>deemed</w:t>
      </w:r>
      <w:r w:rsidRPr="00ED5949">
        <w:rPr>
          <w:rFonts w:ascii="Arial" w:hAnsi="Arial" w:cs="Arial"/>
          <w:spacing w:val="-3"/>
          <w:sz w:val="20"/>
          <w:szCs w:val="20"/>
        </w:rPr>
        <w:t xml:space="preserve"> </w:t>
      </w:r>
      <w:r w:rsidRPr="00ED5949">
        <w:rPr>
          <w:rFonts w:ascii="Arial" w:hAnsi="Arial" w:cs="Arial"/>
          <w:sz w:val="20"/>
          <w:szCs w:val="20"/>
        </w:rPr>
        <w:t>negotiated</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5"/>
          <w:sz w:val="20"/>
          <w:szCs w:val="20"/>
        </w:rPr>
        <w:t xml:space="preserve"> </w:t>
      </w:r>
      <w:proofErr w:type="gramStart"/>
      <w:r w:rsidRPr="00ED5949">
        <w:rPr>
          <w:rFonts w:ascii="Arial" w:hAnsi="Arial" w:cs="Arial"/>
          <w:sz w:val="20"/>
          <w:szCs w:val="20"/>
        </w:rPr>
        <w:t>entered</w:t>
      </w:r>
      <w:r w:rsidRPr="00ED5949">
        <w:rPr>
          <w:rFonts w:ascii="Arial" w:hAnsi="Arial" w:cs="Arial"/>
          <w:spacing w:val="-6"/>
          <w:sz w:val="20"/>
          <w:szCs w:val="20"/>
        </w:rPr>
        <w:t xml:space="preserve"> </w:t>
      </w:r>
      <w:r w:rsidRPr="00ED5949">
        <w:rPr>
          <w:rFonts w:ascii="Arial" w:hAnsi="Arial" w:cs="Arial"/>
          <w:sz w:val="20"/>
          <w:szCs w:val="20"/>
        </w:rPr>
        <w:t>into</w:t>
      </w:r>
      <w:proofErr w:type="gramEnd"/>
      <w:r w:rsidRPr="00ED5949">
        <w:rPr>
          <w:rFonts w:ascii="Arial" w:hAnsi="Arial" w:cs="Arial"/>
          <w:spacing w:val="-4"/>
          <w:sz w:val="20"/>
          <w:szCs w:val="20"/>
        </w:rPr>
        <w:t xml:space="preserve"> in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state</w:t>
      </w:r>
      <w:r w:rsidRPr="00ED5949">
        <w:rPr>
          <w:rFonts w:ascii="Arial" w:hAnsi="Arial" w:cs="Arial"/>
          <w:spacing w:val="-4"/>
          <w:sz w:val="20"/>
          <w:szCs w:val="20"/>
        </w:rPr>
        <w:t xml:space="preserve"> </w:t>
      </w:r>
      <w:r w:rsidRPr="00ED5949">
        <w:rPr>
          <w:rFonts w:ascii="Arial" w:hAnsi="Arial" w:cs="Arial"/>
          <w:sz w:val="20"/>
          <w:szCs w:val="20"/>
        </w:rPr>
        <w:t>in</w:t>
      </w:r>
      <w:r w:rsidRPr="00ED5949">
        <w:rPr>
          <w:rFonts w:ascii="Arial" w:hAnsi="Arial" w:cs="Arial"/>
          <w:spacing w:val="-4"/>
          <w:sz w:val="20"/>
          <w:szCs w:val="20"/>
        </w:rPr>
        <w:t xml:space="preserve"> </w:t>
      </w:r>
      <w:r w:rsidRPr="00ED5949">
        <w:rPr>
          <w:rFonts w:ascii="Arial" w:hAnsi="Arial" w:cs="Arial"/>
          <w:sz w:val="20"/>
          <w:szCs w:val="20"/>
        </w:rPr>
        <w:t>which</w:t>
      </w:r>
      <w:r w:rsidRPr="00ED5949">
        <w:rPr>
          <w:rFonts w:ascii="Arial" w:hAnsi="Arial" w:cs="Arial"/>
          <w:spacing w:val="-4"/>
          <w:sz w:val="20"/>
          <w:szCs w:val="20"/>
        </w:rPr>
        <w:t xml:space="preserve"> </w:t>
      </w:r>
      <w:r w:rsidRPr="00ED5949">
        <w:rPr>
          <w:rFonts w:ascii="Arial" w:hAnsi="Arial" w:cs="Arial"/>
          <w:sz w:val="20"/>
          <w:szCs w:val="20"/>
        </w:rPr>
        <w:t>it</w:t>
      </w:r>
      <w:r w:rsidRPr="00ED5949">
        <w:rPr>
          <w:rFonts w:ascii="Arial" w:hAnsi="Arial" w:cs="Arial"/>
          <w:spacing w:val="-3"/>
          <w:sz w:val="20"/>
          <w:szCs w:val="20"/>
        </w:rPr>
        <w:t xml:space="preserve"> </w:t>
      </w:r>
      <w:r w:rsidRPr="00ED5949">
        <w:rPr>
          <w:rFonts w:ascii="Arial" w:hAnsi="Arial" w:cs="Arial"/>
          <w:sz w:val="20"/>
          <w:szCs w:val="20"/>
        </w:rPr>
        <w:t>was</w:t>
      </w:r>
      <w:r w:rsidRPr="00ED5949">
        <w:rPr>
          <w:rFonts w:ascii="Arial" w:hAnsi="Arial" w:cs="Arial"/>
          <w:spacing w:val="-3"/>
          <w:sz w:val="20"/>
          <w:szCs w:val="20"/>
        </w:rPr>
        <w:t xml:space="preserve"> </w:t>
      </w:r>
      <w:r w:rsidRPr="00ED5949">
        <w:rPr>
          <w:rFonts w:ascii="Arial" w:hAnsi="Arial" w:cs="Arial"/>
          <w:sz w:val="20"/>
          <w:szCs w:val="20"/>
        </w:rPr>
        <w:t>delivered,</w:t>
      </w:r>
      <w:r w:rsidRPr="00ED5949">
        <w:rPr>
          <w:rFonts w:ascii="Arial" w:hAnsi="Arial" w:cs="Arial"/>
          <w:spacing w:val="-4"/>
          <w:sz w:val="20"/>
          <w:szCs w:val="20"/>
        </w:rPr>
        <w:t xml:space="preserve"> </w:t>
      </w:r>
      <w:r w:rsidRPr="00ED5949">
        <w:rPr>
          <w:rFonts w:ascii="Arial" w:hAnsi="Arial" w:cs="Arial"/>
          <w:sz w:val="20"/>
          <w:szCs w:val="20"/>
        </w:rPr>
        <w:t>and</w:t>
      </w:r>
      <w:r w:rsidRPr="00ED5949">
        <w:rPr>
          <w:rFonts w:ascii="Arial" w:hAnsi="Arial" w:cs="Arial"/>
          <w:spacing w:val="-3"/>
          <w:sz w:val="20"/>
          <w:szCs w:val="20"/>
        </w:rPr>
        <w:t xml:space="preserve"> </w:t>
      </w:r>
      <w:r w:rsidRPr="00ED5949">
        <w:rPr>
          <w:rFonts w:ascii="Arial" w:hAnsi="Arial" w:cs="Arial"/>
          <w:sz w:val="20"/>
          <w:szCs w:val="20"/>
        </w:rPr>
        <w:t>any</w:t>
      </w:r>
      <w:r w:rsidRPr="00ED5949">
        <w:rPr>
          <w:rFonts w:ascii="Arial" w:hAnsi="Arial" w:cs="Arial"/>
          <w:spacing w:val="-3"/>
          <w:sz w:val="20"/>
          <w:szCs w:val="20"/>
        </w:rPr>
        <w:t xml:space="preserve"> </w:t>
      </w:r>
      <w:r w:rsidRPr="00ED5949">
        <w:rPr>
          <w:rFonts w:ascii="Arial" w:hAnsi="Arial" w:cs="Arial"/>
          <w:sz w:val="20"/>
          <w:szCs w:val="20"/>
        </w:rPr>
        <w:t>rights,</w:t>
      </w:r>
      <w:r w:rsidRPr="00ED5949">
        <w:rPr>
          <w:rFonts w:ascii="Arial" w:hAnsi="Arial" w:cs="Arial"/>
          <w:spacing w:val="-3"/>
          <w:sz w:val="20"/>
          <w:szCs w:val="20"/>
        </w:rPr>
        <w:t xml:space="preserve"> </w:t>
      </w:r>
      <w:r w:rsidRPr="00ED5949">
        <w:rPr>
          <w:rFonts w:ascii="Arial" w:hAnsi="Arial" w:cs="Arial"/>
          <w:sz w:val="20"/>
          <w:szCs w:val="20"/>
        </w:rPr>
        <w:t xml:space="preserve">remedies, or obligations provided for in this </w:t>
      </w:r>
      <w:r w:rsidR="00876993" w:rsidRPr="00876993">
        <w:rPr>
          <w:rFonts w:ascii="Arial" w:hAnsi="Arial" w:cs="Arial"/>
          <w:b/>
          <w:sz w:val="20"/>
          <w:szCs w:val="20"/>
        </w:rPr>
        <w:t>P</w:t>
      </w:r>
      <w:r w:rsidRPr="00876993">
        <w:rPr>
          <w:rFonts w:ascii="Arial" w:hAnsi="Arial" w:cs="Arial"/>
          <w:b/>
          <w:sz w:val="20"/>
          <w:szCs w:val="20"/>
        </w:rPr>
        <w:t>olicy</w:t>
      </w:r>
      <w:r w:rsidRPr="00ED5949">
        <w:rPr>
          <w:rFonts w:ascii="Arial" w:hAnsi="Arial" w:cs="Arial"/>
          <w:sz w:val="20"/>
          <w:szCs w:val="20"/>
        </w:rPr>
        <w:t>, shall be construed and enforced in accordance with that</w:t>
      </w:r>
      <w:r w:rsidRPr="00ED5949">
        <w:rPr>
          <w:rFonts w:ascii="Arial" w:hAnsi="Arial" w:cs="Arial"/>
          <w:spacing w:val="-16"/>
          <w:sz w:val="20"/>
          <w:szCs w:val="20"/>
        </w:rPr>
        <w:t xml:space="preserve"> </w:t>
      </w:r>
      <w:r w:rsidRPr="00ED5949">
        <w:rPr>
          <w:rFonts w:ascii="Arial" w:hAnsi="Arial" w:cs="Arial"/>
          <w:sz w:val="20"/>
          <w:szCs w:val="20"/>
        </w:rPr>
        <w:t>state.</w:t>
      </w:r>
    </w:p>
    <w:p w14:paraId="65DA6EB3" w14:textId="77777777" w:rsidR="00B774F8" w:rsidRPr="00ED5949" w:rsidRDefault="00B774F8" w:rsidP="00404DAA">
      <w:pPr>
        <w:pStyle w:val="BodyText"/>
        <w:tabs>
          <w:tab w:val="left" w:pos="540"/>
        </w:tabs>
        <w:ind w:right="-10"/>
        <w:jc w:val="both"/>
        <w:rPr>
          <w:rFonts w:ascii="Arial" w:hAnsi="Arial" w:cs="Arial"/>
          <w:sz w:val="20"/>
          <w:szCs w:val="20"/>
        </w:rPr>
      </w:pPr>
    </w:p>
    <w:p w14:paraId="07D5AF75" w14:textId="77777777" w:rsidR="00B774F8" w:rsidRPr="00ED5949" w:rsidRDefault="00B774F8" w:rsidP="00404DAA">
      <w:pPr>
        <w:pStyle w:val="Heading2"/>
        <w:numPr>
          <w:ilvl w:val="0"/>
          <w:numId w:val="0"/>
        </w:numPr>
        <w:tabs>
          <w:tab w:val="clear" w:pos="578"/>
          <w:tab w:val="left" w:pos="540"/>
        </w:tabs>
        <w:spacing w:before="0"/>
      </w:pPr>
      <w:bookmarkStart w:id="160" w:name="_Toc29989643"/>
      <w:bookmarkStart w:id="161" w:name="_Toc29992429"/>
      <w:bookmarkStart w:id="162" w:name="_Toc29996383"/>
      <w:r w:rsidRPr="00ED5949">
        <w:t>Policy Endorsements &amp; Declarations</w:t>
      </w:r>
      <w:r w:rsidRPr="00ED5949">
        <w:rPr>
          <w:spacing w:val="-3"/>
        </w:rPr>
        <w:t xml:space="preserve"> </w:t>
      </w:r>
      <w:r w:rsidRPr="00ED5949">
        <w:t>Changes</w:t>
      </w:r>
      <w:bookmarkEnd w:id="160"/>
      <w:bookmarkEnd w:id="161"/>
      <w:bookmarkEnd w:id="162"/>
    </w:p>
    <w:p w14:paraId="2BB8DA98" w14:textId="77777777" w:rsidR="00B774F8" w:rsidRPr="00ED5949" w:rsidRDefault="00B774F8" w:rsidP="00404DAA">
      <w:pPr>
        <w:pStyle w:val="BodyText"/>
        <w:tabs>
          <w:tab w:val="left" w:pos="540"/>
        </w:tabs>
        <w:ind w:right="-10"/>
        <w:jc w:val="both"/>
        <w:rPr>
          <w:rFonts w:ascii="Arial" w:hAnsi="Arial" w:cs="Arial"/>
          <w:sz w:val="20"/>
          <w:szCs w:val="20"/>
        </w:rPr>
      </w:pPr>
      <w:r w:rsidRPr="00ED5949">
        <w:rPr>
          <w:rFonts w:ascii="Arial" w:hAnsi="Arial" w:cs="Arial"/>
          <w:b/>
          <w:sz w:val="20"/>
          <w:szCs w:val="20"/>
        </w:rPr>
        <w:t>You</w:t>
      </w:r>
      <w:r w:rsidRPr="00ED5949">
        <w:rPr>
          <w:rFonts w:ascii="Arial" w:hAnsi="Arial" w:cs="Arial"/>
          <w:sz w:val="20"/>
          <w:szCs w:val="20"/>
        </w:rPr>
        <w:t xml:space="preserve"> may request change to the terms of this </w:t>
      </w:r>
      <w:r w:rsidR="00876993" w:rsidRPr="00876993">
        <w:rPr>
          <w:rFonts w:ascii="Arial" w:hAnsi="Arial" w:cs="Arial"/>
          <w:b/>
          <w:sz w:val="20"/>
          <w:szCs w:val="20"/>
        </w:rPr>
        <w:t>P</w:t>
      </w:r>
      <w:r w:rsidRPr="00876993">
        <w:rPr>
          <w:rFonts w:ascii="Arial" w:hAnsi="Arial" w:cs="Arial"/>
          <w:b/>
          <w:sz w:val="20"/>
          <w:szCs w:val="20"/>
        </w:rPr>
        <w:t>olicy</w:t>
      </w:r>
      <w:r w:rsidRPr="00ED5949">
        <w:rPr>
          <w:rFonts w:ascii="Arial" w:hAnsi="Arial" w:cs="Arial"/>
          <w:sz w:val="20"/>
          <w:szCs w:val="20"/>
        </w:rPr>
        <w:t>, other than changes to coverage and endorsement limits, at</w:t>
      </w:r>
      <w:r w:rsidRPr="00ED5949">
        <w:rPr>
          <w:rFonts w:ascii="Arial" w:hAnsi="Arial" w:cs="Arial"/>
          <w:spacing w:val="-7"/>
          <w:sz w:val="20"/>
          <w:szCs w:val="20"/>
        </w:rPr>
        <w:t xml:space="preserve"> </w:t>
      </w:r>
      <w:r w:rsidRPr="00ED5949">
        <w:rPr>
          <w:rFonts w:ascii="Arial" w:hAnsi="Arial" w:cs="Arial"/>
          <w:sz w:val="20"/>
          <w:szCs w:val="20"/>
        </w:rPr>
        <w:t>any</w:t>
      </w:r>
      <w:r w:rsidRPr="00ED5949">
        <w:rPr>
          <w:rFonts w:ascii="Arial" w:hAnsi="Arial" w:cs="Arial"/>
          <w:spacing w:val="-7"/>
          <w:sz w:val="20"/>
          <w:szCs w:val="20"/>
        </w:rPr>
        <w:t xml:space="preserve"> </w:t>
      </w:r>
      <w:r w:rsidRPr="00ED5949">
        <w:rPr>
          <w:rFonts w:ascii="Arial" w:hAnsi="Arial" w:cs="Arial"/>
          <w:sz w:val="20"/>
          <w:szCs w:val="20"/>
        </w:rPr>
        <w:t>time</w:t>
      </w:r>
      <w:r w:rsidRPr="00ED5949">
        <w:rPr>
          <w:rFonts w:ascii="Arial" w:hAnsi="Arial" w:cs="Arial"/>
          <w:spacing w:val="-7"/>
          <w:sz w:val="20"/>
          <w:szCs w:val="20"/>
        </w:rPr>
        <w:t xml:space="preserve"> </w:t>
      </w:r>
      <w:r w:rsidRPr="00ED5949">
        <w:rPr>
          <w:rFonts w:ascii="Arial" w:hAnsi="Arial" w:cs="Arial"/>
          <w:sz w:val="20"/>
          <w:szCs w:val="20"/>
        </w:rPr>
        <w:t>prior</w:t>
      </w:r>
      <w:r w:rsidRPr="00ED5949">
        <w:rPr>
          <w:rFonts w:ascii="Arial" w:hAnsi="Arial" w:cs="Arial"/>
          <w:spacing w:val="-7"/>
          <w:sz w:val="20"/>
          <w:szCs w:val="20"/>
        </w:rPr>
        <w:t xml:space="preserve"> </w:t>
      </w:r>
      <w:r w:rsidRPr="00ED5949">
        <w:rPr>
          <w:rFonts w:ascii="Arial" w:hAnsi="Arial" w:cs="Arial"/>
          <w:sz w:val="20"/>
          <w:szCs w:val="20"/>
        </w:rPr>
        <w:t>to</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5"/>
          <w:sz w:val="20"/>
          <w:szCs w:val="20"/>
        </w:rPr>
        <w:t xml:space="preserve"> </w:t>
      </w:r>
      <w:r w:rsidRPr="00ED5949">
        <w:rPr>
          <w:rFonts w:ascii="Arial" w:hAnsi="Arial" w:cs="Arial"/>
          <w:sz w:val="20"/>
          <w:szCs w:val="20"/>
        </w:rPr>
        <w:t>expiration</w:t>
      </w:r>
      <w:r w:rsidRPr="00ED5949">
        <w:rPr>
          <w:rFonts w:ascii="Arial" w:hAnsi="Arial" w:cs="Arial"/>
          <w:spacing w:val="-10"/>
          <w:sz w:val="20"/>
          <w:szCs w:val="20"/>
        </w:rPr>
        <w:t xml:space="preserve"> </w:t>
      </w:r>
      <w:r w:rsidRPr="00ED5949">
        <w:rPr>
          <w:rFonts w:ascii="Arial" w:hAnsi="Arial" w:cs="Arial"/>
          <w:sz w:val="20"/>
          <w:szCs w:val="20"/>
        </w:rPr>
        <w:t>date</w:t>
      </w:r>
      <w:r w:rsidRPr="00ED5949">
        <w:rPr>
          <w:rFonts w:ascii="Arial" w:hAnsi="Arial" w:cs="Arial"/>
          <w:spacing w:val="-5"/>
          <w:sz w:val="20"/>
          <w:szCs w:val="20"/>
        </w:rPr>
        <w:t xml:space="preserve"> </w:t>
      </w:r>
      <w:r w:rsidRPr="00ED5949">
        <w:rPr>
          <w:rFonts w:ascii="Arial" w:hAnsi="Arial" w:cs="Arial"/>
          <w:sz w:val="20"/>
          <w:szCs w:val="20"/>
        </w:rPr>
        <w:t>of</w:t>
      </w:r>
      <w:r w:rsidRPr="00ED5949">
        <w:rPr>
          <w:rFonts w:ascii="Arial" w:hAnsi="Arial" w:cs="Arial"/>
          <w:spacing w:val="-6"/>
          <w:sz w:val="20"/>
          <w:szCs w:val="20"/>
        </w:rPr>
        <w:t xml:space="preserve"> </w:t>
      </w:r>
      <w:r w:rsidRPr="00ED5949">
        <w:rPr>
          <w:rFonts w:ascii="Arial" w:hAnsi="Arial" w:cs="Arial"/>
          <w:sz w:val="20"/>
          <w:szCs w:val="20"/>
        </w:rPr>
        <w:t>the</w:t>
      </w:r>
      <w:r w:rsidRPr="00ED5949">
        <w:rPr>
          <w:rFonts w:ascii="Arial" w:hAnsi="Arial" w:cs="Arial"/>
          <w:spacing w:val="-5"/>
          <w:sz w:val="20"/>
          <w:szCs w:val="20"/>
        </w:rPr>
        <w:t xml:space="preserve"> </w:t>
      </w:r>
      <w:r w:rsidR="00876993" w:rsidRPr="00876993">
        <w:rPr>
          <w:rFonts w:ascii="Arial" w:hAnsi="Arial" w:cs="Arial"/>
          <w:b/>
          <w:spacing w:val="-5"/>
          <w:sz w:val="20"/>
          <w:szCs w:val="20"/>
        </w:rPr>
        <w:t>P</w:t>
      </w:r>
      <w:r w:rsidRPr="00876993">
        <w:rPr>
          <w:rFonts w:ascii="Arial" w:hAnsi="Arial" w:cs="Arial"/>
          <w:b/>
          <w:sz w:val="20"/>
          <w:szCs w:val="20"/>
        </w:rPr>
        <w:t>olicy</w:t>
      </w:r>
      <w:r w:rsidRPr="00ED5949">
        <w:rPr>
          <w:rFonts w:ascii="Arial" w:hAnsi="Arial" w:cs="Arial"/>
          <w:sz w:val="20"/>
          <w:szCs w:val="20"/>
        </w:rPr>
        <w:t>.</w:t>
      </w:r>
      <w:r w:rsidRPr="00ED5949">
        <w:rPr>
          <w:rFonts w:ascii="Arial" w:hAnsi="Arial" w:cs="Arial"/>
          <w:spacing w:val="-10"/>
          <w:sz w:val="20"/>
          <w:szCs w:val="20"/>
        </w:rPr>
        <w:t xml:space="preserve"> </w:t>
      </w:r>
      <w:r w:rsidRPr="00ED5949">
        <w:rPr>
          <w:rFonts w:ascii="Arial" w:hAnsi="Arial" w:cs="Arial"/>
          <w:sz w:val="20"/>
          <w:szCs w:val="20"/>
        </w:rPr>
        <w:t>If</w:t>
      </w:r>
      <w:r w:rsidRPr="00ED5949">
        <w:rPr>
          <w:rFonts w:ascii="Arial" w:hAnsi="Arial" w:cs="Arial"/>
          <w:spacing w:val="-11"/>
          <w:sz w:val="20"/>
          <w:szCs w:val="20"/>
        </w:rPr>
        <w:t xml:space="preserve"> </w:t>
      </w:r>
      <w:r w:rsidRPr="00ED5949">
        <w:rPr>
          <w:rFonts w:ascii="Arial" w:hAnsi="Arial" w:cs="Arial"/>
          <w:sz w:val="20"/>
          <w:szCs w:val="20"/>
        </w:rPr>
        <w:t>the</w:t>
      </w:r>
      <w:r w:rsidRPr="00ED5949">
        <w:rPr>
          <w:rFonts w:ascii="Arial" w:hAnsi="Arial" w:cs="Arial"/>
          <w:spacing w:val="-8"/>
          <w:sz w:val="20"/>
          <w:szCs w:val="20"/>
        </w:rPr>
        <w:t xml:space="preserve"> </w:t>
      </w:r>
      <w:r w:rsidRPr="00ED5949">
        <w:rPr>
          <w:rFonts w:ascii="Arial" w:hAnsi="Arial" w:cs="Arial"/>
          <w:sz w:val="20"/>
          <w:szCs w:val="20"/>
        </w:rPr>
        <w:t>change</w:t>
      </w:r>
      <w:r w:rsidRPr="00ED5949">
        <w:rPr>
          <w:rFonts w:ascii="Arial" w:hAnsi="Arial" w:cs="Arial"/>
          <w:spacing w:val="-9"/>
          <w:sz w:val="20"/>
          <w:szCs w:val="20"/>
        </w:rPr>
        <w:t xml:space="preserve"> </w:t>
      </w:r>
      <w:r w:rsidRPr="00ED5949">
        <w:rPr>
          <w:rFonts w:ascii="Arial" w:hAnsi="Arial" w:cs="Arial"/>
          <w:sz w:val="20"/>
          <w:szCs w:val="20"/>
        </w:rPr>
        <w:t>is</w:t>
      </w:r>
      <w:r w:rsidRPr="00ED5949">
        <w:rPr>
          <w:rFonts w:ascii="Arial" w:hAnsi="Arial" w:cs="Arial"/>
          <w:spacing w:val="-10"/>
          <w:sz w:val="20"/>
          <w:szCs w:val="20"/>
        </w:rPr>
        <w:t xml:space="preserve"> </w:t>
      </w:r>
      <w:r w:rsidRPr="00ED5949">
        <w:rPr>
          <w:rFonts w:ascii="Arial" w:hAnsi="Arial" w:cs="Arial"/>
          <w:sz w:val="20"/>
          <w:szCs w:val="20"/>
        </w:rPr>
        <w:t>approved</w:t>
      </w:r>
      <w:r w:rsidRPr="00ED5949">
        <w:rPr>
          <w:rFonts w:ascii="Arial" w:hAnsi="Arial" w:cs="Arial"/>
          <w:spacing w:val="-11"/>
          <w:sz w:val="20"/>
          <w:szCs w:val="20"/>
        </w:rPr>
        <w:t xml:space="preserve"> </w:t>
      </w:r>
      <w:r w:rsidRPr="00ED5949">
        <w:rPr>
          <w:rFonts w:ascii="Arial" w:hAnsi="Arial" w:cs="Arial"/>
          <w:sz w:val="20"/>
          <w:szCs w:val="20"/>
        </w:rPr>
        <w:t>a</w:t>
      </w:r>
      <w:r w:rsidRPr="00ED5949">
        <w:rPr>
          <w:rFonts w:ascii="Arial" w:hAnsi="Arial" w:cs="Arial"/>
          <w:spacing w:val="-10"/>
          <w:sz w:val="20"/>
          <w:szCs w:val="20"/>
        </w:rPr>
        <w:t xml:space="preserve"> </w:t>
      </w:r>
      <w:r w:rsidRPr="00ED5949">
        <w:rPr>
          <w:rFonts w:ascii="Arial" w:hAnsi="Arial" w:cs="Arial"/>
          <w:sz w:val="20"/>
          <w:szCs w:val="20"/>
        </w:rPr>
        <w:t>new</w:t>
      </w:r>
      <w:r w:rsidRPr="00ED5949">
        <w:rPr>
          <w:rFonts w:ascii="Arial" w:hAnsi="Arial" w:cs="Arial"/>
          <w:spacing w:val="-9"/>
          <w:sz w:val="20"/>
          <w:szCs w:val="20"/>
        </w:rPr>
        <w:t xml:space="preserve"> </w:t>
      </w:r>
      <w:r w:rsidR="00876993" w:rsidRPr="00876993">
        <w:rPr>
          <w:rFonts w:ascii="Arial" w:hAnsi="Arial" w:cs="Arial"/>
          <w:b/>
          <w:spacing w:val="-9"/>
          <w:sz w:val="20"/>
          <w:szCs w:val="20"/>
        </w:rPr>
        <w:t>P</w:t>
      </w:r>
      <w:r w:rsidRPr="00876993">
        <w:rPr>
          <w:rFonts w:ascii="Arial" w:hAnsi="Arial" w:cs="Arial"/>
          <w:b/>
          <w:sz w:val="20"/>
          <w:szCs w:val="20"/>
        </w:rPr>
        <w:t>olicy</w:t>
      </w:r>
      <w:r w:rsidRPr="00ED5949">
        <w:rPr>
          <w:rFonts w:ascii="Arial" w:hAnsi="Arial" w:cs="Arial"/>
          <w:spacing w:val="-7"/>
          <w:sz w:val="20"/>
          <w:szCs w:val="20"/>
        </w:rPr>
        <w:t xml:space="preserve"> </w:t>
      </w:r>
      <w:r w:rsidRPr="00ED5949">
        <w:rPr>
          <w:rFonts w:ascii="Arial" w:hAnsi="Arial" w:cs="Arial"/>
          <w:sz w:val="20"/>
          <w:szCs w:val="20"/>
        </w:rPr>
        <w:t>form</w:t>
      </w:r>
      <w:r w:rsidRPr="00ED5949">
        <w:rPr>
          <w:rFonts w:ascii="Arial" w:hAnsi="Arial" w:cs="Arial"/>
          <w:spacing w:val="-8"/>
          <w:sz w:val="20"/>
          <w:szCs w:val="20"/>
        </w:rPr>
        <w:t xml:space="preserve"> </w:t>
      </w:r>
      <w:r w:rsidRPr="00ED5949">
        <w:rPr>
          <w:rFonts w:ascii="Arial" w:hAnsi="Arial" w:cs="Arial"/>
          <w:sz w:val="20"/>
          <w:szCs w:val="20"/>
        </w:rPr>
        <w:t>will</w:t>
      </w:r>
      <w:r w:rsidRPr="00ED5949">
        <w:rPr>
          <w:rFonts w:ascii="Arial" w:hAnsi="Arial" w:cs="Arial"/>
          <w:spacing w:val="-11"/>
          <w:sz w:val="20"/>
          <w:szCs w:val="20"/>
        </w:rPr>
        <w:t xml:space="preserve"> </w:t>
      </w:r>
      <w:r w:rsidRPr="00ED5949">
        <w:rPr>
          <w:rFonts w:ascii="Arial" w:hAnsi="Arial" w:cs="Arial"/>
          <w:sz w:val="20"/>
          <w:szCs w:val="20"/>
        </w:rPr>
        <w:t>be</w:t>
      </w:r>
      <w:r w:rsidRPr="00ED5949">
        <w:rPr>
          <w:rFonts w:ascii="Arial" w:hAnsi="Arial" w:cs="Arial"/>
          <w:spacing w:val="-7"/>
          <w:sz w:val="20"/>
          <w:szCs w:val="20"/>
        </w:rPr>
        <w:t xml:space="preserve"> </w:t>
      </w:r>
      <w:r w:rsidRPr="00ED5949">
        <w:rPr>
          <w:rFonts w:ascii="Arial" w:hAnsi="Arial" w:cs="Arial"/>
          <w:sz w:val="20"/>
          <w:szCs w:val="20"/>
        </w:rPr>
        <w:t>issued. The</w:t>
      </w:r>
      <w:r w:rsidRPr="00ED5949">
        <w:rPr>
          <w:rFonts w:ascii="Arial" w:hAnsi="Arial" w:cs="Arial"/>
          <w:spacing w:val="12"/>
          <w:sz w:val="20"/>
          <w:szCs w:val="20"/>
        </w:rPr>
        <w:t xml:space="preserve"> </w:t>
      </w:r>
      <w:r w:rsidRPr="00ED5949">
        <w:rPr>
          <w:rFonts w:ascii="Arial" w:hAnsi="Arial" w:cs="Arial"/>
          <w:sz w:val="20"/>
          <w:szCs w:val="20"/>
        </w:rPr>
        <w:t>new</w:t>
      </w:r>
      <w:r w:rsidRPr="00ED5949">
        <w:rPr>
          <w:rFonts w:ascii="Arial" w:hAnsi="Arial" w:cs="Arial"/>
          <w:spacing w:val="11"/>
          <w:sz w:val="20"/>
          <w:szCs w:val="20"/>
        </w:rPr>
        <w:t xml:space="preserve"> </w:t>
      </w:r>
      <w:r w:rsidR="00876993" w:rsidRPr="00876993">
        <w:rPr>
          <w:rFonts w:ascii="Arial" w:hAnsi="Arial" w:cs="Arial"/>
          <w:b/>
          <w:spacing w:val="11"/>
          <w:sz w:val="20"/>
          <w:szCs w:val="20"/>
        </w:rPr>
        <w:t>P</w:t>
      </w:r>
      <w:r w:rsidRPr="00876993">
        <w:rPr>
          <w:rFonts w:ascii="Arial" w:hAnsi="Arial" w:cs="Arial"/>
          <w:b/>
          <w:sz w:val="20"/>
          <w:szCs w:val="20"/>
        </w:rPr>
        <w:t>olicy</w:t>
      </w:r>
      <w:r w:rsidRPr="00ED5949">
        <w:rPr>
          <w:rFonts w:ascii="Arial" w:hAnsi="Arial" w:cs="Arial"/>
          <w:spacing w:val="11"/>
          <w:sz w:val="20"/>
          <w:szCs w:val="20"/>
        </w:rPr>
        <w:t xml:space="preserve"> </w:t>
      </w:r>
      <w:r w:rsidRPr="00ED5949">
        <w:rPr>
          <w:rFonts w:ascii="Arial" w:hAnsi="Arial" w:cs="Arial"/>
          <w:sz w:val="20"/>
          <w:szCs w:val="20"/>
        </w:rPr>
        <w:t>will</w:t>
      </w:r>
      <w:r w:rsidRPr="00ED5949">
        <w:rPr>
          <w:rFonts w:ascii="Arial" w:hAnsi="Arial" w:cs="Arial"/>
          <w:spacing w:val="12"/>
          <w:sz w:val="20"/>
          <w:szCs w:val="20"/>
        </w:rPr>
        <w:t xml:space="preserve"> </w:t>
      </w:r>
      <w:r w:rsidRPr="00ED5949">
        <w:rPr>
          <w:rFonts w:ascii="Arial" w:hAnsi="Arial" w:cs="Arial"/>
          <w:sz w:val="20"/>
          <w:szCs w:val="20"/>
        </w:rPr>
        <w:t>be</w:t>
      </w:r>
      <w:r w:rsidRPr="00ED5949">
        <w:rPr>
          <w:rFonts w:ascii="Arial" w:hAnsi="Arial" w:cs="Arial"/>
          <w:spacing w:val="13"/>
          <w:sz w:val="20"/>
          <w:szCs w:val="20"/>
        </w:rPr>
        <w:t xml:space="preserve"> </w:t>
      </w:r>
      <w:r w:rsidRPr="00ED5949">
        <w:rPr>
          <w:rFonts w:ascii="Arial" w:hAnsi="Arial" w:cs="Arial"/>
          <w:sz w:val="20"/>
          <w:szCs w:val="20"/>
        </w:rPr>
        <w:t>subject</w:t>
      </w:r>
      <w:r w:rsidRPr="00ED5949">
        <w:rPr>
          <w:rFonts w:ascii="Arial" w:hAnsi="Arial" w:cs="Arial"/>
          <w:spacing w:val="10"/>
          <w:sz w:val="20"/>
          <w:szCs w:val="20"/>
        </w:rPr>
        <w:t xml:space="preserve"> </w:t>
      </w:r>
      <w:r w:rsidRPr="00ED5949">
        <w:rPr>
          <w:rFonts w:ascii="Arial" w:hAnsi="Arial" w:cs="Arial"/>
          <w:sz w:val="20"/>
          <w:szCs w:val="20"/>
        </w:rPr>
        <w:t>to</w:t>
      </w:r>
      <w:r w:rsidRPr="00ED5949">
        <w:rPr>
          <w:rFonts w:ascii="Arial" w:hAnsi="Arial" w:cs="Arial"/>
          <w:spacing w:val="11"/>
          <w:sz w:val="20"/>
          <w:szCs w:val="20"/>
        </w:rPr>
        <w:t xml:space="preserve"> </w:t>
      </w:r>
      <w:r w:rsidRPr="00ED5949">
        <w:rPr>
          <w:rFonts w:ascii="Arial" w:hAnsi="Arial" w:cs="Arial"/>
          <w:sz w:val="20"/>
          <w:szCs w:val="20"/>
        </w:rPr>
        <w:t>the</w:t>
      </w:r>
      <w:r w:rsidRPr="00ED5949">
        <w:rPr>
          <w:rFonts w:ascii="Arial" w:hAnsi="Arial" w:cs="Arial"/>
          <w:spacing w:val="16"/>
          <w:sz w:val="20"/>
          <w:szCs w:val="20"/>
        </w:rPr>
        <w:t xml:space="preserve"> </w:t>
      </w:r>
      <w:r w:rsidRPr="00ED5949">
        <w:rPr>
          <w:rFonts w:ascii="Arial" w:hAnsi="Arial" w:cs="Arial"/>
          <w:b/>
          <w:sz w:val="20"/>
          <w:szCs w:val="20"/>
        </w:rPr>
        <w:t>Waiting</w:t>
      </w:r>
      <w:r w:rsidRPr="00ED5949">
        <w:rPr>
          <w:rFonts w:ascii="Arial" w:hAnsi="Arial" w:cs="Arial"/>
          <w:b/>
          <w:spacing w:val="11"/>
          <w:sz w:val="20"/>
          <w:szCs w:val="20"/>
        </w:rPr>
        <w:t xml:space="preserve"> </w:t>
      </w:r>
      <w:r w:rsidRPr="00ED5949">
        <w:rPr>
          <w:rFonts w:ascii="Arial" w:hAnsi="Arial" w:cs="Arial"/>
          <w:b/>
          <w:sz w:val="20"/>
          <w:szCs w:val="20"/>
        </w:rPr>
        <w:t>Period</w:t>
      </w:r>
      <w:r w:rsidRPr="00ED5949">
        <w:rPr>
          <w:rFonts w:ascii="Arial" w:hAnsi="Arial" w:cs="Arial"/>
          <w:b/>
          <w:spacing w:val="8"/>
          <w:sz w:val="20"/>
          <w:szCs w:val="20"/>
        </w:rPr>
        <w:t xml:space="preserve"> </w:t>
      </w:r>
      <w:r w:rsidRPr="00ED5949">
        <w:rPr>
          <w:rFonts w:ascii="Arial" w:hAnsi="Arial" w:cs="Arial"/>
          <w:sz w:val="20"/>
          <w:szCs w:val="20"/>
        </w:rPr>
        <w:t>and</w:t>
      </w:r>
      <w:r w:rsidRPr="00ED5949">
        <w:rPr>
          <w:rFonts w:ascii="Arial" w:hAnsi="Arial" w:cs="Arial"/>
          <w:spacing w:val="11"/>
          <w:sz w:val="20"/>
          <w:szCs w:val="20"/>
        </w:rPr>
        <w:t xml:space="preserve"> </w:t>
      </w:r>
      <w:r w:rsidRPr="00ED5949">
        <w:rPr>
          <w:rFonts w:ascii="Arial" w:hAnsi="Arial" w:cs="Arial"/>
          <w:sz w:val="20"/>
          <w:szCs w:val="20"/>
        </w:rPr>
        <w:t>the</w:t>
      </w:r>
      <w:r w:rsidRPr="00ED5949">
        <w:rPr>
          <w:rFonts w:ascii="Arial" w:hAnsi="Arial" w:cs="Arial"/>
          <w:spacing w:val="10"/>
          <w:sz w:val="20"/>
          <w:szCs w:val="20"/>
        </w:rPr>
        <w:t xml:space="preserve"> </w:t>
      </w:r>
      <w:r w:rsidRPr="00ED5949">
        <w:rPr>
          <w:rFonts w:ascii="Arial" w:hAnsi="Arial" w:cs="Arial"/>
          <w:sz w:val="20"/>
          <w:szCs w:val="20"/>
        </w:rPr>
        <w:t>determination</w:t>
      </w:r>
      <w:r w:rsidRPr="00ED5949">
        <w:rPr>
          <w:rFonts w:ascii="Arial" w:hAnsi="Arial" w:cs="Arial"/>
          <w:spacing w:val="10"/>
          <w:sz w:val="20"/>
          <w:szCs w:val="20"/>
        </w:rPr>
        <w:t xml:space="preserve"> </w:t>
      </w:r>
      <w:r w:rsidRPr="00ED5949">
        <w:rPr>
          <w:rFonts w:ascii="Arial" w:hAnsi="Arial" w:cs="Arial"/>
          <w:sz w:val="20"/>
          <w:szCs w:val="20"/>
        </w:rPr>
        <w:t>of</w:t>
      </w:r>
      <w:r w:rsidRPr="00ED5949">
        <w:rPr>
          <w:rFonts w:ascii="Arial" w:hAnsi="Arial" w:cs="Arial"/>
          <w:spacing w:val="9"/>
          <w:sz w:val="20"/>
          <w:szCs w:val="20"/>
        </w:rPr>
        <w:t xml:space="preserve"> </w:t>
      </w:r>
      <w:r w:rsidRPr="00ED5949">
        <w:rPr>
          <w:rFonts w:ascii="Arial" w:hAnsi="Arial" w:cs="Arial"/>
          <w:b/>
          <w:sz w:val="20"/>
          <w:szCs w:val="20"/>
        </w:rPr>
        <w:t>Pre-existing</w:t>
      </w:r>
      <w:r w:rsidRPr="00ED5949">
        <w:rPr>
          <w:rFonts w:ascii="Arial" w:hAnsi="Arial" w:cs="Arial"/>
          <w:b/>
          <w:spacing w:val="11"/>
          <w:sz w:val="20"/>
          <w:szCs w:val="20"/>
        </w:rPr>
        <w:t xml:space="preserve"> </w:t>
      </w:r>
      <w:r w:rsidRPr="00ED5949">
        <w:rPr>
          <w:rFonts w:ascii="Arial" w:hAnsi="Arial" w:cs="Arial"/>
          <w:b/>
          <w:sz w:val="20"/>
          <w:szCs w:val="20"/>
        </w:rPr>
        <w:t>Conditions</w:t>
      </w:r>
      <w:r w:rsidRPr="00ED5949">
        <w:rPr>
          <w:rFonts w:ascii="Arial" w:hAnsi="Arial" w:cs="Arial"/>
          <w:sz w:val="20"/>
          <w:szCs w:val="20"/>
        </w:rPr>
        <w:t>.</w:t>
      </w:r>
      <w:r w:rsidRPr="00ED5949">
        <w:rPr>
          <w:rFonts w:ascii="Arial" w:hAnsi="Arial" w:cs="Arial"/>
          <w:spacing w:val="9"/>
          <w:sz w:val="20"/>
          <w:szCs w:val="20"/>
        </w:rPr>
        <w:t xml:space="preserve"> </w:t>
      </w:r>
      <w:r w:rsidRPr="00ED5949">
        <w:rPr>
          <w:rFonts w:ascii="Arial" w:hAnsi="Arial" w:cs="Arial"/>
          <w:sz w:val="20"/>
          <w:szCs w:val="20"/>
        </w:rPr>
        <w:t xml:space="preserve">This rule does not apply to a </w:t>
      </w:r>
      <w:r w:rsidR="00876993" w:rsidRPr="00876993">
        <w:rPr>
          <w:rFonts w:ascii="Arial" w:hAnsi="Arial" w:cs="Arial"/>
          <w:b/>
          <w:sz w:val="20"/>
          <w:szCs w:val="20"/>
        </w:rPr>
        <w:t>P</w:t>
      </w:r>
      <w:r w:rsidRPr="00876993">
        <w:rPr>
          <w:rFonts w:ascii="Arial" w:hAnsi="Arial" w:cs="Arial"/>
          <w:b/>
          <w:sz w:val="20"/>
          <w:szCs w:val="20"/>
        </w:rPr>
        <w:t>olicy</w:t>
      </w:r>
      <w:r w:rsidRPr="00ED5949">
        <w:rPr>
          <w:rFonts w:ascii="Arial" w:hAnsi="Arial" w:cs="Arial"/>
          <w:sz w:val="20"/>
          <w:szCs w:val="20"/>
        </w:rPr>
        <w:t xml:space="preserve"> change due to a change of address resulting in a rate</w:t>
      </w:r>
      <w:r w:rsidRPr="00ED5949">
        <w:rPr>
          <w:rFonts w:ascii="Arial" w:hAnsi="Arial" w:cs="Arial"/>
          <w:spacing w:val="-6"/>
          <w:sz w:val="20"/>
          <w:szCs w:val="20"/>
        </w:rPr>
        <w:t xml:space="preserve"> </w:t>
      </w:r>
      <w:r w:rsidRPr="00ED5949">
        <w:rPr>
          <w:rFonts w:ascii="Arial" w:hAnsi="Arial" w:cs="Arial"/>
          <w:sz w:val="20"/>
          <w:szCs w:val="20"/>
        </w:rPr>
        <w:t>change.</w:t>
      </w:r>
    </w:p>
    <w:p w14:paraId="6DA6D0CF" w14:textId="77777777" w:rsidR="00B774F8" w:rsidRPr="00ED5949" w:rsidRDefault="00B774F8" w:rsidP="00404DAA">
      <w:pPr>
        <w:pStyle w:val="BodyText"/>
        <w:tabs>
          <w:tab w:val="left" w:pos="540"/>
        </w:tabs>
        <w:ind w:right="-10"/>
        <w:jc w:val="both"/>
        <w:rPr>
          <w:rFonts w:ascii="Arial" w:hAnsi="Arial" w:cs="Arial"/>
          <w:sz w:val="20"/>
          <w:szCs w:val="20"/>
        </w:rPr>
      </w:pPr>
    </w:p>
    <w:p w14:paraId="33A57C00" w14:textId="77777777" w:rsidR="00B774F8" w:rsidRPr="00ED5949" w:rsidRDefault="00B774F8" w:rsidP="00404DAA">
      <w:pPr>
        <w:pStyle w:val="Heading2"/>
        <w:numPr>
          <w:ilvl w:val="0"/>
          <w:numId w:val="0"/>
        </w:numPr>
        <w:tabs>
          <w:tab w:val="clear" w:pos="578"/>
          <w:tab w:val="left" w:pos="540"/>
        </w:tabs>
        <w:spacing w:before="0"/>
      </w:pPr>
      <w:bookmarkStart w:id="163" w:name="_Toc29989644"/>
      <w:bookmarkStart w:id="164" w:name="_Toc29992430"/>
      <w:bookmarkStart w:id="165" w:name="_Toc29996384"/>
      <w:proofErr w:type="gramStart"/>
      <w:r w:rsidRPr="00ED5949">
        <w:t>Installment</w:t>
      </w:r>
      <w:proofErr w:type="gramEnd"/>
      <w:r w:rsidRPr="00ED5949">
        <w:rPr>
          <w:spacing w:val="-1"/>
        </w:rPr>
        <w:t xml:space="preserve"> </w:t>
      </w:r>
      <w:r w:rsidRPr="00ED5949">
        <w:rPr>
          <w:spacing w:val="-3"/>
        </w:rPr>
        <w:t>Payment</w:t>
      </w:r>
      <w:bookmarkEnd w:id="163"/>
      <w:bookmarkEnd w:id="164"/>
      <w:bookmarkEnd w:id="165"/>
    </w:p>
    <w:p w14:paraId="6E92EDEE" w14:textId="77777777" w:rsidR="001C3A3B" w:rsidRDefault="00B774F8" w:rsidP="00404DAA">
      <w:pPr>
        <w:pStyle w:val="BodyText"/>
        <w:tabs>
          <w:tab w:val="left" w:pos="540"/>
        </w:tabs>
        <w:ind w:right="-10"/>
        <w:jc w:val="both"/>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w:t>
      </w:r>
      <w:r w:rsidRPr="00ED5949">
        <w:rPr>
          <w:rFonts w:ascii="Arial" w:hAnsi="Arial" w:cs="Arial"/>
          <w:sz w:val="20"/>
          <w:szCs w:val="20"/>
        </w:rPr>
        <w:t xml:space="preserve"> elect to pay </w:t>
      </w:r>
      <w:r w:rsidRPr="00ED5949">
        <w:rPr>
          <w:rFonts w:ascii="Arial" w:hAnsi="Arial" w:cs="Arial"/>
          <w:b/>
          <w:sz w:val="20"/>
          <w:szCs w:val="20"/>
        </w:rPr>
        <w:t>Your</w:t>
      </w:r>
      <w:r w:rsidRPr="00ED5949">
        <w:rPr>
          <w:rFonts w:ascii="Arial" w:hAnsi="Arial" w:cs="Arial"/>
          <w:sz w:val="20"/>
          <w:szCs w:val="20"/>
        </w:rPr>
        <w:t xml:space="preserve"> premium monthly, </w:t>
      </w:r>
      <w:proofErr w:type="gramStart"/>
      <w:r w:rsidR="001C3A3B"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charge </w:t>
      </w:r>
      <w:r w:rsidRPr="00ED5949">
        <w:rPr>
          <w:rFonts w:ascii="Arial" w:hAnsi="Arial" w:cs="Arial"/>
          <w:b/>
          <w:sz w:val="20"/>
          <w:szCs w:val="20"/>
        </w:rPr>
        <w:t>You</w:t>
      </w:r>
      <w:r w:rsidRPr="00ED5949">
        <w:rPr>
          <w:rFonts w:ascii="Arial" w:hAnsi="Arial" w:cs="Arial"/>
          <w:sz w:val="20"/>
          <w:szCs w:val="20"/>
        </w:rPr>
        <w:t xml:space="preserve"> the non-refundable Installment Fee listed on the Declarations Page. This fee is waived if </w:t>
      </w:r>
      <w:r w:rsidRPr="00ED5949">
        <w:rPr>
          <w:rFonts w:ascii="Arial" w:hAnsi="Arial" w:cs="Arial"/>
          <w:b/>
          <w:sz w:val="20"/>
          <w:szCs w:val="20"/>
        </w:rPr>
        <w:t>You</w:t>
      </w:r>
      <w:r w:rsidRPr="00ED5949">
        <w:rPr>
          <w:rFonts w:ascii="Arial" w:hAnsi="Arial" w:cs="Arial"/>
          <w:sz w:val="20"/>
          <w:szCs w:val="20"/>
        </w:rPr>
        <w:t xml:space="preserve"> pay annually.</w:t>
      </w:r>
    </w:p>
    <w:p w14:paraId="15BEACD0" w14:textId="77777777" w:rsidR="009F0830" w:rsidRDefault="009F0830" w:rsidP="00404DAA">
      <w:pPr>
        <w:pStyle w:val="BodyText"/>
        <w:tabs>
          <w:tab w:val="left" w:pos="540"/>
        </w:tabs>
        <w:ind w:right="-10"/>
        <w:jc w:val="both"/>
        <w:rPr>
          <w:rFonts w:ascii="Arial" w:hAnsi="Arial" w:cs="Arial"/>
          <w:sz w:val="20"/>
          <w:szCs w:val="20"/>
        </w:rPr>
      </w:pPr>
    </w:p>
    <w:p w14:paraId="4EF86A06" w14:textId="77777777" w:rsidR="001C3A3B" w:rsidRPr="00ED5949" w:rsidRDefault="001C3A3B" w:rsidP="00404DAA">
      <w:pPr>
        <w:pStyle w:val="BodyText"/>
        <w:tabs>
          <w:tab w:val="left" w:pos="540"/>
        </w:tabs>
        <w:ind w:right="-10"/>
        <w:jc w:val="both"/>
        <w:rPr>
          <w:rFonts w:ascii="Arial" w:hAnsi="Arial" w:cs="Arial"/>
          <w:sz w:val="20"/>
          <w:szCs w:val="20"/>
        </w:rPr>
      </w:pPr>
      <w:r w:rsidRPr="001C3A3B">
        <w:rPr>
          <w:rFonts w:ascii="Arial" w:hAnsi="Arial" w:cs="Arial"/>
          <w:b/>
          <w:sz w:val="20"/>
          <w:szCs w:val="20"/>
        </w:rPr>
        <w:t>Assignment and Claims of Creditors</w:t>
      </w:r>
      <w:r w:rsidRPr="001C3A3B">
        <w:rPr>
          <w:rFonts w:ascii="Arial" w:hAnsi="Arial" w:cs="Arial"/>
          <w:sz w:val="20"/>
          <w:szCs w:val="20"/>
        </w:rPr>
        <w:t xml:space="preserve">: Benefits are not assignable except that </w:t>
      </w:r>
      <w:r w:rsidRPr="004B2577">
        <w:rPr>
          <w:rFonts w:ascii="Arial" w:hAnsi="Arial"/>
          <w:b/>
          <w:sz w:val="20"/>
        </w:rPr>
        <w:t>You</w:t>
      </w:r>
      <w:r w:rsidRPr="001C3A3B">
        <w:rPr>
          <w:rFonts w:ascii="Arial" w:hAnsi="Arial" w:cs="Arial"/>
          <w:sz w:val="20"/>
          <w:szCs w:val="20"/>
        </w:rPr>
        <w:t xml:space="preserve"> may direct </w:t>
      </w:r>
      <w:r w:rsidRPr="001C3A3B">
        <w:rPr>
          <w:rFonts w:ascii="Arial" w:hAnsi="Arial" w:cs="Arial"/>
          <w:b/>
          <w:sz w:val="20"/>
          <w:szCs w:val="20"/>
        </w:rPr>
        <w:t>Us</w:t>
      </w:r>
      <w:r w:rsidRPr="001C3A3B">
        <w:rPr>
          <w:rFonts w:ascii="Arial" w:hAnsi="Arial" w:cs="Arial"/>
          <w:sz w:val="20"/>
          <w:szCs w:val="20"/>
        </w:rPr>
        <w:t xml:space="preserve"> to pay benefits to the </w:t>
      </w:r>
      <w:r w:rsidRPr="001C3A3B">
        <w:rPr>
          <w:rFonts w:ascii="Arial" w:hAnsi="Arial" w:cs="Arial"/>
          <w:b/>
          <w:sz w:val="20"/>
          <w:szCs w:val="20"/>
        </w:rPr>
        <w:t xml:space="preserve">Veterinary Provider </w:t>
      </w:r>
      <w:r w:rsidRPr="001C3A3B">
        <w:rPr>
          <w:rFonts w:ascii="Arial" w:hAnsi="Arial" w:cs="Arial"/>
          <w:sz w:val="20"/>
          <w:szCs w:val="20"/>
        </w:rPr>
        <w:t xml:space="preserve">on whose charges any claim is based. Any such payment that </w:t>
      </w:r>
      <w:r w:rsidRPr="001C3A3B">
        <w:rPr>
          <w:rFonts w:ascii="Arial" w:hAnsi="Arial" w:cs="Arial"/>
          <w:b/>
          <w:sz w:val="20"/>
          <w:szCs w:val="20"/>
        </w:rPr>
        <w:t>We</w:t>
      </w:r>
      <w:r w:rsidRPr="001C3A3B">
        <w:rPr>
          <w:rFonts w:ascii="Arial" w:hAnsi="Arial" w:cs="Arial"/>
          <w:sz w:val="20"/>
          <w:szCs w:val="20"/>
        </w:rPr>
        <w:t xml:space="preserve"> make will fully discharge </w:t>
      </w:r>
      <w:r w:rsidRPr="001C3A3B">
        <w:rPr>
          <w:rFonts w:ascii="Arial" w:hAnsi="Arial" w:cs="Arial"/>
          <w:b/>
          <w:sz w:val="20"/>
          <w:szCs w:val="20"/>
        </w:rPr>
        <w:t>Us</w:t>
      </w:r>
      <w:r w:rsidRPr="001C3A3B">
        <w:rPr>
          <w:rFonts w:ascii="Arial" w:hAnsi="Arial" w:cs="Arial"/>
          <w:sz w:val="20"/>
          <w:szCs w:val="20"/>
        </w:rPr>
        <w:t xml:space="preserve"> to the extent of the payment.</w:t>
      </w:r>
    </w:p>
    <w:p w14:paraId="2B084671" w14:textId="77777777" w:rsidR="00603DAC" w:rsidRPr="00ED5949" w:rsidRDefault="00603DAC" w:rsidP="00404DAA">
      <w:pPr>
        <w:spacing w:after="0" w:line="240" w:lineRule="auto"/>
        <w:rPr>
          <w:rFonts w:ascii="Arial" w:hAnsi="Arial" w:cs="Arial"/>
        </w:rPr>
      </w:pPr>
    </w:p>
    <w:p w14:paraId="778323DB" w14:textId="77777777" w:rsidR="00811E36" w:rsidRPr="00ED5949" w:rsidRDefault="00462E1C" w:rsidP="00811E36">
      <w:pPr>
        <w:pStyle w:val="Heading1"/>
      </w:pPr>
      <w:bookmarkStart w:id="166" w:name="_Toc29989645"/>
      <w:bookmarkStart w:id="167" w:name="_Toc29992338"/>
      <w:bookmarkStart w:id="168" w:name="_Toc29992431"/>
      <w:bookmarkStart w:id="169" w:name="_Toc29996385"/>
      <w:r w:rsidRPr="00ED5949">
        <w:t>PART VII</w:t>
      </w:r>
      <w:r w:rsidR="00811E36" w:rsidRPr="00ED5949">
        <w:t xml:space="preserve"> – HOW TO FILE A CLAIM</w:t>
      </w:r>
      <w:bookmarkEnd w:id="166"/>
      <w:bookmarkEnd w:id="167"/>
      <w:bookmarkEnd w:id="168"/>
      <w:bookmarkEnd w:id="169"/>
    </w:p>
    <w:p w14:paraId="7D037B58" w14:textId="77777777" w:rsidR="00F5757D" w:rsidRDefault="00811E36" w:rsidP="00404DAA">
      <w:pPr>
        <w:pStyle w:val="Heading2"/>
        <w:numPr>
          <w:ilvl w:val="0"/>
          <w:numId w:val="0"/>
        </w:numPr>
        <w:spacing w:before="0"/>
        <w:ind w:right="-14"/>
      </w:pPr>
      <w:bookmarkStart w:id="170" w:name="_Toc29989646"/>
      <w:bookmarkStart w:id="171" w:name="_Toc29992432"/>
      <w:bookmarkStart w:id="172" w:name="_Toc29996386"/>
      <w:r w:rsidRPr="00ED5949">
        <w:t>Contact Information</w:t>
      </w:r>
      <w:bookmarkStart w:id="173" w:name="_Toc29989647"/>
      <w:bookmarkStart w:id="174" w:name="_Toc29992433"/>
      <w:bookmarkStart w:id="175" w:name="_Toc29996387"/>
      <w:bookmarkEnd w:id="170"/>
      <w:bookmarkEnd w:id="171"/>
      <w:bookmarkEnd w:id="172"/>
    </w:p>
    <w:p w14:paraId="099FE9AA" w14:textId="26352FC0" w:rsidR="00F5757D" w:rsidRDefault="00F5757D" w:rsidP="00404DAA">
      <w:pPr>
        <w:pStyle w:val="Heading2"/>
        <w:numPr>
          <w:ilvl w:val="0"/>
          <w:numId w:val="0"/>
        </w:numPr>
        <w:spacing w:before="0"/>
        <w:ind w:left="217" w:right="-14"/>
      </w:pPr>
      <w:r>
        <w:tab/>
      </w:r>
      <w:r w:rsidR="00811E36" w:rsidRPr="00ED5949">
        <w:rPr>
          <w:b w:val="0"/>
        </w:rPr>
        <w:t>Figo Pet Insurance</w:t>
      </w:r>
      <w:bookmarkStart w:id="176" w:name="_Toc29989648"/>
      <w:bookmarkStart w:id="177" w:name="_Toc29992434"/>
      <w:bookmarkStart w:id="178" w:name="_Toc29996388"/>
      <w:bookmarkEnd w:id="173"/>
      <w:bookmarkEnd w:id="174"/>
      <w:bookmarkEnd w:id="175"/>
    </w:p>
    <w:p w14:paraId="56D3DAA0" w14:textId="483316A2" w:rsidR="00F5757D" w:rsidRDefault="00F5757D" w:rsidP="00404DAA">
      <w:pPr>
        <w:pStyle w:val="Heading2"/>
        <w:numPr>
          <w:ilvl w:val="0"/>
          <w:numId w:val="0"/>
        </w:numPr>
        <w:spacing w:before="0"/>
        <w:ind w:left="217" w:right="-14"/>
      </w:pPr>
      <w:r>
        <w:tab/>
      </w:r>
      <w:r w:rsidR="00515598">
        <w:rPr>
          <w:b w:val="0"/>
        </w:rPr>
        <w:t>20</w:t>
      </w:r>
      <w:r w:rsidR="00811E36" w:rsidRPr="00ED5949">
        <w:rPr>
          <w:b w:val="0"/>
        </w:rPr>
        <w:t xml:space="preserve">0 </w:t>
      </w:r>
      <w:r w:rsidR="00515598">
        <w:rPr>
          <w:b w:val="0"/>
        </w:rPr>
        <w:t>W Adams St.</w:t>
      </w:r>
      <w:bookmarkStart w:id="179" w:name="_Toc29989649"/>
      <w:bookmarkStart w:id="180" w:name="_Toc29992435"/>
      <w:bookmarkStart w:id="181" w:name="_Toc29996389"/>
      <w:bookmarkEnd w:id="176"/>
      <w:bookmarkEnd w:id="177"/>
      <w:bookmarkEnd w:id="178"/>
      <w:r>
        <w:tab/>
      </w:r>
    </w:p>
    <w:p w14:paraId="18770AFD" w14:textId="6AF82150" w:rsidR="00F5757D" w:rsidRDefault="00F5757D" w:rsidP="00404DAA">
      <w:pPr>
        <w:pStyle w:val="Heading2"/>
        <w:numPr>
          <w:ilvl w:val="0"/>
          <w:numId w:val="0"/>
        </w:numPr>
        <w:spacing w:before="0"/>
        <w:ind w:left="217" w:right="-14"/>
        <w:rPr>
          <w:b w:val="0"/>
        </w:rPr>
      </w:pPr>
      <w:r>
        <w:tab/>
      </w:r>
      <w:r w:rsidR="00811E36" w:rsidRPr="00ED5949">
        <w:rPr>
          <w:b w:val="0"/>
        </w:rPr>
        <w:t>Chicago, IL 606</w:t>
      </w:r>
      <w:r w:rsidR="00515598">
        <w:rPr>
          <w:b w:val="0"/>
        </w:rPr>
        <w:t>06</w:t>
      </w:r>
      <w:r w:rsidR="00811E36" w:rsidRPr="00ED5949">
        <w:rPr>
          <w:b w:val="0"/>
        </w:rPr>
        <w:t>]</w:t>
      </w:r>
      <w:bookmarkStart w:id="182" w:name="_Toc29989650"/>
      <w:bookmarkStart w:id="183" w:name="_Toc29992436"/>
      <w:bookmarkStart w:id="184" w:name="_Toc29996390"/>
      <w:bookmarkEnd w:id="179"/>
      <w:bookmarkEnd w:id="180"/>
      <w:bookmarkEnd w:id="181"/>
    </w:p>
    <w:p w14:paraId="29ED3DBD" w14:textId="77777777" w:rsidR="00F5757D" w:rsidRDefault="00F5757D" w:rsidP="00404DAA">
      <w:pPr>
        <w:pStyle w:val="Heading2"/>
        <w:numPr>
          <w:ilvl w:val="0"/>
          <w:numId w:val="0"/>
        </w:numPr>
        <w:spacing w:before="0"/>
        <w:ind w:left="217" w:right="-14"/>
      </w:pPr>
    </w:p>
    <w:p w14:paraId="0D664D7C" w14:textId="77777777" w:rsidR="00811E36" w:rsidRPr="00ED5949" w:rsidRDefault="00811E36" w:rsidP="00404DAA">
      <w:pPr>
        <w:pStyle w:val="Heading2"/>
        <w:numPr>
          <w:ilvl w:val="0"/>
          <w:numId w:val="0"/>
        </w:numPr>
        <w:spacing w:before="0"/>
        <w:ind w:right="-14"/>
      </w:pPr>
      <w:r w:rsidRPr="00ED5949">
        <w:t>Claim Procedure</w:t>
      </w:r>
      <w:bookmarkEnd w:id="182"/>
      <w:bookmarkEnd w:id="183"/>
      <w:bookmarkEnd w:id="184"/>
    </w:p>
    <w:p w14:paraId="28B74F03" w14:textId="77777777" w:rsidR="00811E36" w:rsidRPr="00ED5949" w:rsidRDefault="00811E36" w:rsidP="00404DAA">
      <w:pPr>
        <w:pStyle w:val="BodyText"/>
        <w:ind w:right="-14"/>
        <w:jc w:val="both"/>
        <w:rPr>
          <w:rFonts w:ascii="Arial" w:hAnsi="Arial" w:cs="Arial"/>
          <w:spacing w:val="-3"/>
          <w:sz w:val="20"/>
          <w:szCs w:val="20"/>
        </w:rPr>
      </w:pPr>
      <w:r w:rsidRPr="00ED5949">
        <w:rPr>
          <w:rFonts w:ascii="Arial" w:hAnsi="Arial" w:cs="Arial"/>
          <w:spacing w:val="-3"/>
          <w:sz w:val="20"/>
          <w:szCs w:val="20"/>
        </w:rPr>
        <w:t xml:space="preserve">Any </w:t>
      </w:r>
      <w:r w:rsidRPr="00ED5949">
        <w:rPr>
          <w:rFonts w:ascii="Arial" w:hAnsi="Arial" w:cs="Arial"/>
          <w:b/>
          <w:sz w:val="20"/>
          <w:szCs w:val="20"/>
        </w:rPr>
        <w:t>Claim You</w:t>
      </w:r>
      <w:r w:rsidRPr="00ED5949">
        <w:rPr>
          <w:rFonts w:ascii="Arial" w:hAnsi="Arial" w:cs="Arial"/>
          <w:sz w:val="20"/>
          <w:szCs w:val="20"/>
        </w:rPr>
        <w:t xml:space="preserve"> </w:t>
      </w:r>
      <w:r w:rsidRPr="00ED5949">
        <w:rPr>
          <w:rFonts w:ascii="Arial" w:hAnsi="Arial" w:cs="Arial"/>
          <w:spacing w:val="-3"/>
          <w:sz w:val="20"/>
          <w:szCs w:val="20"/>
        </w:rPr>
        <w:t xml:space="preserve">make </w:t>
      </w:r>
      <w:r w:rsidRPr="00ED5949">
        <w:rPr>
          <w:rFonts w:ascii="Arial" w:hAnsi="Arial" w:cs="Arial"/>
          <w:sz w:val="20"/>
          <w:szCs w:val="20"/>
        </w:rPr>
        <w:t xml:space="preserve">will be assessed </w:t>
      </w:r>
      <w:r w:rsidRPr="00ED5949">
        <w:rPr>
          <w:rFonts w:ascii="Arial" w:hAnsi="Arial" w:cs="Arial"/>
          <w:spacing w:val="-4"/>
          <w:sz w:val="20"/>
          <w:szCs w:val="20"/>
        </w:rPr>
        <w:t xml:space="preserve">fairly, </w:t>
      </w:r>
      <w:r w:rsidRPr="00ED5949">
        <w:rPr>
          <w:rFonts w:ascii="Arial" w:hAnsi="Arial" w:cs="Arial"/>
          <w:sz w:val="20"/>
          <w:szCs w:val="20"/>
        </w:rPr>
        <w:t xml:space="preserve">reasonably, and promptly against the information </w:t>
      </w:r>
      <w:r w:rsidRPr="00ED5949">
        <w:rPr>
          <w:rFonts w:ascii="Arial" w:hAnsi="Arial" w:cs="Arial"/>
          <w:b/>
          <w:sz w:val="20"/>
          <w:szCs w:val="20"/>
        </w:rPr>
        <w:t>You</w:t>
      </w:r>
      <w:r w:rsidRPr="00ED5949">
        <w:rPr>
          <w:rFonts w:ascii="Arial" w:hAnsi="Arial" w:cs="Arial"/>
          <w:sz w:val="20"/>
          <w:szCs w:val="20"/>
        </w:rPr>
        <w:t xml:space="preserve"> provide and the terms of the </w:t>
      </w:r>
      <w:r w:rsidR="009E2160" w:rsidRPr="009E2160">
        <w:rPr>
          <w:rFonts w:ascii="Arial" w:hAnsi="Arial" w:cs="Arial"/>
          <w:b/>
          <w:sz w:val="20"/>
          <w:szCs w:val="20"/>
        </w:rPr>
        <w:t>P</w:t>
      </w:r>
      <w:r w:rsidRPr="009E2160">
        <w:rPr>
          <w:rFonts w:ascii="Arial" w:hAnsi="Arial" w:cs="Arial"/>
          <w:b/>
          <w:spacing w:val="-3"/>
          <w:sz w:val="20"/>
          <w:szCs w:val="20"/>
        </w:rPr>
        <w:t>olicy</w:t>
      </w:r>
      <w:r w:rsidRPr="00ED5949">
        <w:rPr>
          <w:rFonts w:ascii="Arial" w:hAnsi="Arial" w:cs="Arial"/>
          <w:spacing w:val="-3"/>
          <w:sz w:val="20"/>
          <w:szCs w:val="20"/>
        </w:rPr>
        <w:t>.</w:t>
      </w:r>
    </w:p>
    <w:p w14:paraId="1B5EEC13" w14:textId="77777777" w:rsidR="00811E36" w:rsidRPr="00ED5949" w:rsidRDefault="00811E36" w:rsidP="00404DAA">
      <w:pPr>
        <w:pStyle w:val="BodyText"/>
        <w:ind w:right="-14"/>
        <w:jc w:val="both"/>
        <w:rPr>
          <w:rFonts w:ascii="Arial" w:hAnsi="Arial" w:cs="Arial"/>
          <w:spacing w:val="-3"/>
          <w:sz w:val="20"/>
          <w:szCs w:val="20"/>
        </w:rPr>
      </w:pPr>
    </w:p>
    <w:p w14:paraId="680C97B7" w14:textId="0F69F44F" w:rsidR="00811E36" w:rsidRPr="00ED5949" w:rsidRDefault="00811E36" w:rsidP="004B2577">
      <w:pPr>
        <w:pStyle w:val="BodyText"/>
        <w:ind w:right="-14"/>
        <w:jc w:val="both"/>
        <w:rPr>
          <w:rFonts w:ascii="Arial" w:hAnsi="Arial" w:cs="Arial"/>
          <w:sz w:val="20"/>
          <w:szCs w:val="20"/>
        </w:rPr>
      </w:pPr>
      <w:r w:rsidRPr="00ED5949">
        <w:rPr>
          <w:rFonts w:ascii="Arial" w:hAnsi="Arial" w:cs="Arial"/>
          <w:sz w:val="20"/>
          <w:szCs w:val="20"/>
        </w:rPr>
        <w:t xml:space="preserve">All </w:t>
      </w:r>
      <w:r w:rsidRPr="00ED5949">
        <w:rPr>
          <w:rFonts w:ascii="Arial" w:hAnsi="Arial" w:cs="Arial"/>
          <w:b/>
          <w:sz w:val="20"/>
          <w:szCs w:val="20"/>
        </w:rPr>
        <w:t xml:space="preserve">Claims </w:t>
      </w:r>
      <w:r w:rsidRPr="00ED5949">
        <w:rPr>
          <w:rFonts w:ascii="Arial" w:hAnsi="Arial" w:cs="Arial"/>
          <w:sz w:val="20"/>
          <w:szCs w:val="20"/>
        </w:rPr>
        <w:t xml:space="preserve">must be submitted and received by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within one hundred eighty (180) calendar days, or as soon as reasonably practicable, of the </w:t>
      </w:r>
      <w:r w:rsidRPr="00ED5949">
        <w:rPr>
          <w:rFonts w:ascii="Arial" w:hAnsi="Arial" w:cs="Arial"/>
          <w:b/>
          <w:spacing w:val="-3"/>
          <w:sz w:val="20"/>
          <w:szCs w:val="20"/>
        </w:rPr>
        <w:t xml:space="preserve">Treatment </w:t>
      </w:r>
      <w:r w:rsidRPr="00ED5949">
        <w:rPr>
          <w:rFonts w:ascii="Arial" w:hAnsi="Arial" w:cs="Arial"/>
          <w:sz w:val="20"/>
          <w:szCs w:val="20"/>
        </w:rPr>
        <w:t xml:space="preserve">date or date of the receipt furnished </w:t>
      </w:r>
      <w:r w:rsidRPr="00ED5949">
        <w:rPr>
          <w:rFonts w:ascii="Arial" w:hAnsi="Arial" w:cs="Arial"/>
          <w:spacing w:val="-3"/>
          <w:sz w:val="20"/>
          <w:szCs w:val="20"/>
        </w:rPr>
        <w:t xml:space="preserve">to </w:t>
      </w:r>
      <w:r w:rsidRPr="00ED5949">
        <w:rPr>
          <w:rFonts w:ascii="Arial" w:hAnsi="Arial" w:cs="Arial"/>
          <w:b/>
          <w:sz w:val="20"/>
          <w:szCs w:val="20"/>
        </w:rPr>
        <w:t>You</w:t>
      </w:r>
      <w:r w:rsidRPr="00ED5949">
        <w:rPr>
          <w:rFonts w:ascii="Arial" w:hAnsi="Arial" w:cs="Arial"/>
          <w:sz w:val="20"/>
          <w:szCs w:val="20"/>
        </w:rPr>
        <w:t xml:space="preserve"> in connection with such </w:t>
      </w:r>
      <w:r w:rsidRPr="00ED5949">
        <w:rPr>
          <w:rFonts w:ascii="Arial" w:hAnsi="Arial" w:cs="Arial"/>
          <w:b/>
          <w:sz w:val="20"/>
          <w:szCs w:val="20"/>
        </w:rPr>
        <w:t>Professional Services</w:t>
      </w:r>
      <w:r w:rsidRPr="00ED5949">
        <w:rPr>
          <w:rFonts w:ascii="Arial" w:hAnsi="Arial" w:cs="Arial"/>
          <w:sz w:val="20"/>
          <w:szCs w:val="20"/>
        </w:rPr>
        <w:t>.</w:t>
      </w:r>
      <w:r w:rsidRPr="00ED5949">
        <w:rPr>
          <w:rFonts w:ascii="Arial" w:hAnsi="Arial" w:cs="Arial"/>
          <w:spacing w:val="-7"/>
          <w:sz w:val="20"/>
          <w:szCs w:val="20"/>
        </w:rPr>
        <w:t xml:space="preserve"> </w:t>
      </w:r>
      <w:r w:rsidRPr="00ED5949">
        <w:rPr>
          <w:rFonts w:ascii="Arial" w:hAnsi="Arial" w:cs="Arial"/>
          <w:b/>
          <w:spacing w:val="-6"/>
          <w:sz w:val="20"/>
          <w:szCs w:val="20"/>
        </w:rPr>
        <w:t>You</w:t>
      </w:r>
      <w:r w:rsidRPr="00ED5949">
        <w:rPr>
          <w:rFonts w:ascii="Arial" w:hAnsi="Arial" w:cs="Arial"/>
          <w:spacing w:val="-8"/>
          <w:sz w:val="20"/>
          <w:szCs w:val="20"/>
        </w:rPr>
        <w:t xml:space="preserve"> </w:t>
      </w:r>
      <w:r w:rsidRPr="00ED5949">
        <w:rPr>
          <w:rFonts w:ascii="Arial" w:hAnsi="Arial" w:cs="Arial"/>
          <w:sz w:val="20"/>
          <w:szCs w:val="20"/>
        </w:rPr>
        <w:t>must</w:t>
      </w:r>
      <w:r w:rsidRPr="00ED5949">
        <w:rPr>
          <w:rFonts w:ascii="Arial" w:hAnsi="Arial" w:cs="Arial"/>
          <w:spacing w:val="-4"/>
          <w:sz w:val="20"/>
          <w:szCs w:val="20"/>
        </w:rPr>
        <w:t xml:space="preserve"> </w:t>
      </w:r>
      <w:r w:rsidRPr="00ED5949">
        <w:rPr>
          <w:rFonts w:ascii="Arial" w:hAnsi="Arial" w:cs="Arial"/>
          <w:sz w:val="20"/>
          <w:szCs w:val="20"/>
        </w:rPr>
        <w:t>submit</w:t>
      </w:r>
      <w:r w:rsidRPr="00ED5949">
        <w:rPr>
          <w:rFonts w:ascii="Arial" w:hAnsi="Arial" w:cs="Arial"/>
          <w:spacing w:val="-6"/>
          <w:sz w:val="20"/>
          <w:szCs w:val="20"/>
        </w:rPr>
        <w:t xml:space="preserve"> </w:t>
      </w:r>
      <w:r w:rsidRPr="00ED5949">
        <w:rPr>
          <w:rFonts w:ascii="Arial" w:hAnsi="Arial" w:cs="Arial"/>
          <w:sz w:val="20"/>
          <w:szCs w:val="20"/>
        </w:rPr>
        <w:t>a</w:t>
      </w:r>
      <w:r w:rsidRPr="00ED5949">
        <w:rPr>
          <w:rFonts w:ascii="Arial" w:hAnsi="Arial" w:cs="Arial"/>
          <w:spacing w:val="-5"/>
          <w:sz w:val="20"/>
          <w:szCs w:val="20"/>
        </w:rPr>
        <w:t xml:space="preserve"> </w:t>
      </w:r>
      <w:r w:rsidRPr="00ED5949">
        <w:rPr>
          <w:rFonts w:ascii="Arial" w:hAnsi="Arial" w:cs="Arial"/>
          <w:b/>
          <w:sz w:val="20"/>
          <w:szCs w:val="20"/>
        </w:rPr>
        <w:t>Claim</w:t>
      </w:r>
      <w:r w:rsidRPr="00ED5949">
        <w:rPr>
          <w:rFonts w:ascii="Arial" w:hAnsi="Arial" w:cs="Arial"/>
          <w:b/>
          <w:spacing w:val="-6"/>
          <w:sz w:val="20"/>
          <w:szCs w:val="20"/>
        </w:rPr>
        <w:t xml:space="preserve"> </w:t>
      </w:r>
      <w:r w:rsidRPr="00ED5949">
        <w:rPr>
          <w:rFonts w:ascii="Arial" w:hAnsi="Arial" w:cs="Arial"/>
          <w:sz w:val="20"/>
          <w:szCs w:val="20"/>
        </w:rPr>
        <w:t>form</w:t>
      </w:r>
      <w:r w:rsidRPr="00ED5949">
        <w:rPr>
          <w:rFonts w:ascii="Arial" w:hAnsi="Arial" w:cs="Arial"/>
          <w:spacing w:val="-6"/>
          <w:sz w:val="20"/>
          <w:szCs w:val="20"/>
        </w:rPr>
        <w:t xml:space="preserve"> </w:t>
      </w:r>
      <w:r w:rsidRPr="00ED5949">
        <w:rPr>
          <w:rFonts w:ascii="Arial" w:hAnsi="Arial" w:cs="Arial"/>
          <w:sz w:val="20"/>
          <w:szCs w:val="20"/>
        </w:rPr>
        <w:t>that</w:t>
      </w:r>
      <w:r w:rsidRPr="00ED5949">
        <w:rPr>
          <w:rFonts w:ascii="Arial" w:hAnsi="Arial" w:cs="Arial"/>
          <w:spacing w:val="-4"/>
          <w:sz w:val="20"/>
          <w:szCs w:val="20"/>
        </w:rPr>
        <w:t xml:space="preserve"> </w:t>
      </w:r>
      <w:r w:rsidRPr="00ED5949">
        <w:rPr>
          <w:rFonts w:ascii="Arial" w:hAnsi="Arial" w:cs="Arial"/>
          <w:sz w:val="20"/>
          <w:szCs w:val="20"/>
        </w:rPr>
        <w:t>has</w:t>
      </w:r>
      <w:r w:rsidRPr="00ED5949">
        <w:rPr>
          <w:rFonts w:ascii="Arial" w:hAnsi="Arial" w:cs="Arial"/>
          <w:spacing w:val="-7"/>
          <w:sz w:val="20"/>
          <w:szCs w:val="20"/>
        </w:rPr>
        <w:t xml:space="preserve"> </w:t>
      </w:r>
      <w:r w:rsidRPr="00ED5949">
        <w:rPr>
          <w:rFonts w:ascii="Arial" w:hAnsi="Arial" w:cs="Arial"/>
          <w:sz w:val="20"/>
          <w:szCs w:val="20"/>
        </w:rPr>
        <w:t>been</w:t>
      </w:r>
      <w:r w:rsidRPr="00ED5949">
        <w:rPr>
          <w:rFonts w:ascii="Arial" w:hAnsi="Arial" w:cs="Arial"/>
          <w:spacing w:val="-10"/>
          <w:sz w:val="20"/>
          <w:szCs w:val="20"/>
        </w:rPr>
        <w:t xml:space="preserve"> </w:t>
      </w:r>
      <w:r w:rsidRPr="00ED5949">
        <w:rPr>
          <w:rFonts w:ascii="Arial" w:hAnsi="Arial" w:cs="Arial"/>
          <w:sz w:val="20"/>
          <w:szCs w:val="20"/>
        </w:rPr>
        <w:t>properly</w:t>
      </w:r>
      <w:r w:rsidRPr="00ED5949">
        <w:rPr>
          <w:rFonts w:ascii="Arial" w:hAnsi="Arial" w:cs="Arial"/>
          <w:spacing w:val="-4"/>
          <w:sz w:val="20"/>
          <w:szCs w:val="20"/>
        </w:rPr>
        <w:t xml:space="preserve"> </w:t>
      </w:r>
      <w:r w:rsidRPr="00ED5949">
        <w:rPr>
          <w:rFonts w:ascii="Arial" w:hAnsi="Arial" w:cs="Arial"/>
          <w:sz w:val="20"/>
          <w:szCs w:val="20"/>
        </w:rPr>
        <w:t>completed.</w:t>
      </w:r>
      <w:r w:rsidRPr="00ED5949">
        <w:rPr>
          <w:rFonts w:ascii="Arial" w:hAnsi="Arial" w:cs="Arial"/>
          <w:spacing w:val="39"/>
          <w:sz w:val="20"/>
          <w:szCs w:val="20"/>
        </w:rPr>
        <w:t xml:space="preserve"> </w:t>
      </w:r>
      <w:r w:rsidRPr="00ED5949">
        <w:rPr>
          <w:rFonts w:ascii="Arial" w:hAnsi="Arial" w:cs="Arial"/>
          <w:sz w:val="20"/>
          <w:szCs w:val="20"/>
        </w:rPr>
        <w:t>A</w:t>
      </w:r>
      <w:r w:rsidRPr="00ED5949">
        <w:rPr>
          <w:rFonts w:ascii="Arial" w:hAnsi="Arial" w:cs="Arial"/>
          <w:spacing w:val="-5"/>
          <w:sz w:val="20"/>
          <w:szCs w:val="20"/>
        </w:rPr>
        <w:t xml:space="preserve"> </w:t>
      </w:r>
      <w:r w:rsidRPr="00ED5949">
        <w:rPr>
          <w:rFonts w:ascii="Arial" w:hAnsi="Arial" w:cs="Arial"/>
          <w:sz w:val="20"/>
          <w:szCs w:val="20"/>
        </w:rPr>
        <w:t>loss</w:t>
      </w:r>
      <w:r w:rsidRPr="00ED5949">
        <w:rPr>
          <w:rFonts w:ascii="Arial" w:hAnsi="Arial" w:cs="Arial"/>
          <w:spacing w:val="-7"/>
          <w:sz w:val="20"/>
          <w:szCs w:val="20"/>
        </w:rPr>
        <w:t xml:space="preserve"> </w:t>
      </w:r>
      <w:r w:rsidRPr="00ED5949">
        <w:rPr>
          <w:rFonts w:ascii="Arial" w:hAnsi="Arial" w:cs="Arial"/>
          <w:sz w:val="20"/>
          <w:szCs w:val="20"/>
        </w:rPr>
        <w:t>is</w:t>
      </w:r>
      <w:r w:rsidRPr="00ED5949">
        <w:rPr>
          <w:rFonts w:ascii="Arial" w:hAnsi="Arial" w:cs="Arial"/>
          <w:spacing w:val="-4"/>
          <w:sz w:val="20"/>
          <w:szCs w:val="20"/>
        </w:rPr>
        <w:t xml:space="preserve"> </w:t>
      </w:r>
      <w:r w:rsidRPr="00ED5949">
        <w:rPr>
          <w:rFonts w:ascii="Arial" w:hAnsi="Arial" w:cs="Arial"/>
          <w:sz w:val="20"/>
          <w:szCs w:val="20"/>
        </w:rPr>
        <w:t>payable</w:t>
      </w:r>
      <w:r w:rsidRPr="00ED5949">
        <w:rPr>
          <w:rFonts w:ascii="Arial" w:hAnsi="Arial" w:cs="Arial"/>
          <w:spacing w:val="-6"/>
          <w:sz w:val="20"/>
          <w:szCs w:val="20"/>
        </w:rPr>
        <w:t xml:space="preserve"> </w:t>
      </w:r>
      <w:r w:rsidRPr="00ED5949">
        <w:rPr>
          <w:rFonts w:ascii="Arial" w:hAnsi="Arial" w:cs="Arial"/>
          <w:sz w:val="20"/>
          <w:szCs w:val="20"/>
        </w:rPr>
        <w:t>within</w:t>
      </w:r>
      <w:r w:rsidRPr="00ED5949">
        <w:rPr>
          <w:rFonts w:ascii="Arial" w:hAnsi="Arial" w:cs="Arial"/>
          <w:spacing w:val="-6"/>
          <w:sz w:val="20"/>
          <w:szCs w:val="20"/>
        </w:rPr>
        <w:t xml:space="preserve"> </w:t>
      </w:r>
      <w:r w:rsidRPr="00ED5949">
        <w:rPr>
          <w:rFonts w:ascii="Arial" w:hAnsi="Arial" w:cs="Arial"/>
          <w:sz w:val="20"/>
          <w:szCs w:val="20"/>
        </w:rPr>
        <w:t>thirty</w:t>
      </w:r>
      <w:r w:rsidRPr="00ED5949">
        <w:rPr>
          <w:rFonts w:ascii="Arial" w:hAnsi="Arial" w:cs="Arial"/>
          <w:spacing w:val="-6"/>
          <w:sz w:val="20"/>
          <w:szCs w:val="20"/>
        </w:rPr>
        <w:t xml:space="preserve"> </w:t>
      </w:r>
      <w:r w:rsidR="003E0565">
        <w:rPr>
          <w:rFonts w:ascii="Arial" w:hAnsi="Arial" w:cs="Arial"/>
          <w:spacing w:val="-6"/>
          <w:sz w:val="20"/>
          <w:szCs w:val="20"/>
        </w:rPr>
        <w:t>(</w:t>
      </w:r>
      <w:r w:rsidRPr="00ED5949">
        <w:rPr>
          <w:rFonts w:ascii="Arial" w:hAnsi="Arial" w:cs="Arial"/>
          <w:sz w:val="20"/>
          <w:szCs w:val="20"/>
        </w:rPr>
        <w:t>30</w:t>
      </w:r>
      <w:r w:rsidR="003E0565">
        <w:rPr>
          <w:rFonts w:ascii="Arial" w:hAnsi="Arial" w:cs="Arial"/>
          <w:sz w:val="20"/>
          <w:szCs w:val="20"/>
        </w:rPr>
        <w:t>)</w:t>
      </w:r>
      <w:r w:rsidRPr="00ED5949">
        <w:rPr>
          <w:rFonts w:ascii="Arial" w:hAnsi="Arial" w:cs="Arial"/>
          <w:spacing w:val="-4"/>
          <w:sz w:val="20"/>
          <w:szCs w:val="20"/>
        </w:rPr>
        <w:t xml:space="preserve"> </w:t>
      </w:r>
      <w:r w:rsidRPr="00ED5949">
        <w:rPr>
          <w:rFonts w:ascii="Arial" w:hAnsi="Arial" w:cs="Arial"/>
          <w:sz w:val="20"/>
          <w:szCs w:val="20"/>
        </w:rPr>
        <w:t xml:space="preserve">days after </w:t>
      </w:r>
      <w:r w:rsidR="009F0830"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receive all necessary</w:t>
      </w:r>
      <w:r w:rsidRPr="00ED5949">
        <w:rPr>
          <w:rFonts w:ascii="Arial" w:hAnsi="Arial" w:cs="Arial"/>
          <w:spacing w:val="-2"/>
          <w:sz w:val="20"/>
          <w:szCs w:val="20"/>
        </w:rPr>
        <w:t xml:space="preserve"> </w:t>
      </w:r>
      <w:r w:rsidRPr="00ED5949">
        <w:rPr>
          <w:rFonts w:ascii="Arial" w:hAnsi="Arial" w:cs="Arial"/>
          <w:sz w:val="20"/>
          <w:szCs w:val="20"/>
        </w:rPr>
        <w:t xml:space="preserve">documentation. </w:t>
      </w:r>
      <w:r w:rsidRPr="00ED5949">
        <w:rPr>
          <w:rFonts w:ascii="Arial" w:hAnsi="Arial" w:cs="Arial"/>
          <w:b/>
          <w:sz w:val="20"/>
          <w:szCs w:val="20"/>
        </w:rPr>
        <w:t xml:space="preserve">Coverage </w:t>
      </w:r>
      <w:r w:rsidRPr="00ED5949">
        <w:rPr>
          <w:rFonts w:ascii="Arial" w:hAnsi="Arial" w:cs="Arial"/>
          <w:sz w:val="20"/>
          <w:szCs w:val="20"/>
        </w:rPr>
        <w:t>cannot be determined by phone or email communications without a prior complete</w:t>
      </w:r>
      <w:r w:rsidRPr="00ED5949">
        <w:rPr>
          <w:rFonts w:ascii="Arial" w:hAnsi="Arial" w:cs="Arial"/>
          <w:spacing w:val="19"/>
          <w:sz w:val="20"/>
          <w:szCs w:val="20"/>
        </w:rPr>
        <w:t xml:space="preserve"> </w:t>
      </w:r>
      <w:r w:rsidRPr="00ED5949">
        <w:rPr>
          <w:rFonts w:ascii="Arial" w:hAnsi="Arial" w:cs="Arial"/>
          <w:b/>
          <w:sz w:val="20"/>
          <w:szCs w:val="20"/>
        </w:rPr>
        <w:t xml:space="preserve">Claim </w:t>
      </w:r>
      <w:r w:rsidRPr="00ED5949">
        <w:rPr>
          <w:rFonts w:ascii="Arial" w:hAnsi="Arial" w:cs="Arial"/>
          <w:sz w:val="20"/>
          <w:szCs w:val="20"/>
        </w:rPr>
        <w:t xml:space="preserve">submission. </w:t>
      </w:r>
    </w:p>
    <w:p w14:paraId="50399BF8" w14:textId="2462F075" w:rsidR="006917DB" w:rsidRDefault="006917DB" w:rsidP="00404DAA">
      <w:pPr>
        <w:pStyle w:val="BodyText"/>
        <w:ind w:right="-14"/>
        <w:jc w:val="both"/>
        <w:rPr>
          <w:rFonts w:ascii="Arial" w:hAnsi="Arial" w:cs="Arial"/>
          <w:b/>
          <w:sz w:val="20"/>
          <w:szCs w:val="20"/>
        </w:rPr>
      </w:pPr>
    </w:p>
    <w:p w14:paraId="46252584" w14:textId="228E82B8" w:rsidR="00811E36" w:rsidRPr="00ED5949" w:rsidRDefault="00811E36" w:rsidP="00404DAA">
      <w:pPr>
        <w:pStyle w:val="BodyText"/>
        <w:ind w:right="-14"/>
        <w:jc w:val="both"/>
        <w:rPr>
          <w:rFonts w:ascii="Arial" w:hAnsi="Arial" w:cs="Arial"/>
          <w:sz w:val="20"/>
          <w:szCs w:val="20"/>
        </w:rPr>
      </w:pPr>
      <w:r w:rsidRPr="00ED5949">
        <w:rPr>
          <w:rFonts w:ascii="Arial" w:hAnsi="Arial" w:cs="Arial"/>
          <w:b/>
          <w:sz w:val="20"/>
          <w:szCs w:val="20"/>
        </w:rPr>
        <w:t>To submit a Claim</w:t>
      </w:r>
      <w:r w:rsidRPr="00ED5949">
        <w:rPr>
          <w:rFonts w:ascii="Arial" w:hAnsi="Arial" w:cs="Arial"/>
          <w:sz w:val="20"/>
          <w:szCs w:val="20"/>
        </w:rPr>
        <w:t>:</w:t>
      </w:r>
    </w:p>
    <w:p w14:paraId="1A1D1139" w14:textId="77777777" w:rsidR="00811E36" w:rsidRPr="00ED5949" w:rsidRDefault="00811E36" w:rsidP="00404DAA">
      <w:pPr>
        <w:pStyle w:val="ListParagraph"/>
        <w:numPr>
          <w:ilvl w:val="0"/>
          <w:numId w:val="11"/>
        </w:numPr>
        <w:ind w:right="-14"/>
        <w:jc w:val="both"/>
        <w:rPr>
          <w:rFonts w:ascii="Arial" w:hAnsi="Arial" w:cs="Arial"/>
          <w:sz w:val="20"/>
          <w:szCs w:val="20"/>
        </w:rPr>
      </w:pPr>
      <w:r w:rsidRPr="00ED5949">
        <w:rPr>
          <w:rFonts w:ascii="Arial" w:hAnsi="Arial" w:cs="Arial"/>
          <w:sz w:val="20"/>
          <w:szCs w:val="20"/>
        </w:rPr>
        <w:t xml:space="preserve">Log into </w:t>
      </w:r>
      <w:r w:rsidRPr="00ED5949">
        <w:rPr>
          <w:rFonts w:ascii="Arial" w:hAnsi="Arial" w:cs="Arial"/>
          <w:b/>
          <w:sz w:val="20"/>
          <w:szCs w:val="20"/>
        </w:rPr>
        <w:t>Your</w:t>
      </w:r>
      <w:r w:rsidRPr="00ED5949">
        <w:rPr>
          <w:rFonts w:ascii="Arial" w:hAnsi="Arial" w:cs="Arial"/>
          <w:sz w:val="20"/>
          <w:szCs w:val="20"/>
        </w:rPr>
        <w:t xml:space="preserve"> Figo </w:t>
      </w:r>
      <w:r w:rsidRPr="00ED5949">
        <w:rPr>
          <w:rFonts w:ascii="Arial" w:hAnsi="Arial" w:cs="Arial"/>
          <w:b/>
          <w:sz w:val="20"/>
          <w:szCs w:val="20"/>
        </w:rPr>
        <w:t>Pet</w:t>
      </w:r>
      <w:r w:rsidRPr="00ED5949">
        <w:rPr>
          <w:rFonts w:ascii="Arial" w:hAnsi="Arial" w:cs="Arial"/>
          <w:sz w:val="20"/>
          <w:szCs w:val="20"/>
        </w:rPr>
        <w:t xml:space="preserve"> </w:t>
      </w:r>
      <w:proofErr w:type="spellStart"/>
      <w:r w:rsidRPr="00ED5949">
        <w:rPr>
          <w:rFonts w:ascii="Arial" w:hAnsi="Arial" w:cs="Arial"/>
          <w:sz w:val="20"/>
          <w:szCs w:val="20"/>
        </w:rPr>
        <w:t>Cloud</w:t>
      </w:r>
      <w:r w:rsidR="009F0830" w:rsidRPr="008712E6">
        <w:rPr>
          <w:rFonts w:ascii="Arial" w:hAnsi="Arial" w:cs="Arial"/>
          <w:sz w:val="20"/>
          <w:szCs w:val="20"/>
          <w:vertAlign w:val="superscript"/>
        </w:rPr>
        <w:t>TM</w:t>
      </w:r>
      <w:proofErr w:type="spellEnd"/>
      <w:r w:rsidR="009F0830">
        <w:rPr>
          <w:rFonts w:ascii="Arial" w:hAnsi="Arial" w:cs="Arial"/>
          <w:sz w:val="20"/>
          <w:szCs w:val="20"/>
        </w:rPr>
        <w:t xml:space="preserve"> </w:t>
      </w:r>
      <w:r w:rsidRPr="00ED5949">
        <w:rPr>
          <w:rFonts w:ascii="Arial" w:hAnsi="Arial" w:cs="Arial"/>
          <w:sz w:val="20"/>
          <w:szCs w:val="20"/>
        </w:rPr>
        <w:t>from</w:t>
      </w:r>
      <w:r w:rsidR="00CE29D3">
        <w:rPr>
          <w:rFonts w:ascii="Arial" w:hAnsi="Arial" w:cs="Arial"/>
          <w:sz w:val="20"/>
          <w:szCs w:val="20"/>
        </w:rPr>
        <w:t xml:space="preserve"> any device</w:t>
      </w:r>
    </w:p>
    <w:p w14:paraId="682A6A22" w14:textId="77777777" w:rsidR="00811E36" w:rsidRPr="00ED5949" w:rsidRDefault="00811E36" w:rsidP="00404DAA">
      <w:pPr>
        <w:pStyle w:val="ListParagraph"/>
        <w:numPr>
          <w:ilvl w:val="1"/>
          <w:numId w:val="11"/>
        </w:numPr>
        <w:ind w:left="1080" w:right="-14"/>
        <w:jc w:val="both"/>
        <w:rPr>
          <w:rFonts w:ascii="Arial" w:hAnsi="Arial" w:cs="Arial"/>
          <w:sz w:val="20"/>
          <w:szCs w:val="20"/>
        </w:rPr>
      </w:pPr>
      <w:r w:rsidRPr="00ED5949">
        <w:rPr>
          <w:rFonts w:ascii="Arial" w:hAnsi="Arial" w:cs="Arial"/>
          <w:sz w:val="20"/>
          <w:szCs w:val="20"/>
        </w:rPr>
        <w:t xml:space="preserve">Select the “Claims” icon </w:t>
      </w:r>
      <w:r w:rsidR="00CE29D3">
        <w:rPr>
          <w:rFonts w:ascii="Arial" w:hAnsi="Arial" w:cs="Arial"/>
          <w:sz w:val="20"/>
          <w:szCs w:val="20"/>
        </w:rPr>
        <w:t>and answer the online questions</w:t>
      </w:r>
    </w:p>
    <w:p w14:paraId="3E367D8F" w14:textId="77777777" w:rsidR="00811E36" w:rsidRPr="00ED5949" w:rsidRDefault="00811E36" w:rsidP="00404DAA">
      <w:pPr>
        <w:pStyle w:val="ListParagraph"/>
        <w:numPr>
          <w:ilvl w:val="1"/>
          <w:numId w:val="11"/>
        </w:numPr>
        <w:ind w:left="1080" w:right="-14"/>
        <w:jc w:val="both"/>
        <w:rPr>
          <w:rFonts w:ascii="Arial" w:hAnsi="Arial" w:cs="Arial"/>
          <w:sz w:val="20"/>
          <w:szCs w:val="20"/>
        </w:rPr>
      </w:pPr>
      <w:r w:rsidRPr="00ED5949">
        <w:rPr>
          <w:rFonts w:ascii="Arial" w:hAnsi="Arial" w:cs="Arial"/>
          <w:sz w:val="20"/>
          <w:szCs w:val="20"/>
        </w:rPr>
        <w:t xml:space="preserve">Upload/attach a copy of </w:t>
      </w:r>
      <w:r w:rsidRPr="00ED5949">
        <w:rPr>
          <w:rFonts w:ascii="Arial" w:hAnsi="Arial" w:cs="Arial"/>
          <w:b/>
          <w:sz w:val="20"/>
          <w:szCs w:val="20"/>
        </w:rPr>
        <w:t>Your</w:t>
      </w:r>
      <w:r w:rsidRPr="00ED5949">
        <w:rPr>
          <w:rFonts w:ascii="Arial" w:hAnsi="Arial" w:cs="Arial"/>
          <w:sz w:val="20"/>
          <w:szCs w:val="20"/>
        </w:rPr>
        <w:t xml:space="preserve"> paid invoice and submit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Claim</w:t>
      </w:r>
    </w:p>
    <w:p w14:paraId="4B7B9D4E" w14:textId="77777777" w:rsidR="00811E36" w:rsidRPr="00ED5949" w:rsidRDefault="00811E36" w:rsidP="00404DAA">
      <w:pPr>
        <w:pStyle w:val="ListParagraph"/>
        <w:numPr>
          <w:ilvl w:val="1"/>
          <w:numId w:val="11"/>
        </w:numPr>
        <w:ind w:left="1080" w:right="-14"/>
        <w:jc w:val="both"/>
        <w:rPr>
          <w:rFonts w:ascii="Arial" w:hAnsi="Arial" w:cs="Arial"/>
          <w:sz w:val="20"/>
          <w:szCs w:val="20"/>
        </w:rPr>
      </w:pPr>
      <w:r w:rsidRPr="00ED5949">
        <w:rPr>
          <w:rFonts w:ascii="Arial" w:hAnsi="Arial" w:cs="Arial"/>
          <w:sz w:val="20"/>
          <w:szCs w:val="20"/>
        </w:rPr>
        <w:t xml:space="preserve">Have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Veterinarian</w:t>
      </w:r>
      <w:r w:rsidRPr="00ED5949">
        <w:rPr>
          <w:rFonts w:ascii="Arial" w:hAnsi="Arial" w:cs="Arial"/>
          <w:sz w:val="20"/>
          <w:szCs w:val="20"/>
        </w:rPr>
        <w:t xml:space="preserve"> </w:t>
      </w:r>
      <w:proofErr w:type="gramStart"/>
      <w:r w:rsidRPr="00ED5949">
        <w:rPr>
          <w:rFonts w:ascii="Arial" w:hAnsi="Arial" w:cs="Arial"/>
          <w:sz w:val="20"/>
          <w:szCs w:val="20"/>
        </w:rPr>
        <w:t>send</w:t>
      </w:r>
      <w:proofErr w:type="gramEnd"/>
      <w:r w:rsidRPr="00ED5949">
        <w:rPr>
          <w:rFonts w:ascii="Arial" w:hAnsi="Arial" w:cs="Arial"/>
          <w:sz w:val="20"/>
          <w:szCs w:val="20"/>
        </w:rPr>
        <w:t xml:space="preserve">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’s medical records</w:t>
      </w:r>
      <w:r w:rsidR="00CE29D3">
        <w:rPr>
          <w:rFonts w:ascii="Arial" w:hAnsi="Arial" w:cs="Arial"/>
          <w:sz w:val="20"/>
          <w:szCs w:val="20"/>
        </w:rPr>
        <w:t>, or</w:t>
      </w:r>
    </w:p>
    <w:p w14:paraId="604EA8AD" w14:textId="77777777" w:rsidR="00811E36" w:rsidRPr="00ED5949" w:rsidRDefault="00811E36" w:rsidP="00404DAA">
      <w:pPr>
        <w:pStyle w:val="ListParagraph"/>
        <w:numPr>
          <w:ilvl w:val="0"/>
          <w:numId w:val="11"/>
        </w:numPr>
        <w:ind w:right="-14"/>
        <w:jc w:val="both"/>
        <w:rPr>
          <w:rFonts w:ascii="Arial" w:hAnsi="Arial" w:cs="Arial"/>
          <w:sz w:val="20"/>
          <w:szCs w:val="20"/>
        </w:rPr>
      </w:pPr>
      <w:r w:rsidRPr="00ED5949">
        <w:rPr>
          <w:rFonts w:ascii="Arial" w:hAnsi="Arial" w:cs="Arial"/>
          <w:sz w:val="20"/>
          <w:szCs w:val="20"/>
        </w:rPr>
        <w:t xml:space="preserve">Fax </w:t>
      </w:r>
      <w:r w:rsidRPr="00ED5949">
        <w:rPr>
          <w:rFonts w:ascii="Arial" w:hAnsi="Arial" w:cs="Arial"/>
          <w:b/>
          <w:sz w:val="20"/>
          <w:szCs w:val="20"/>
        </w:rPr>
        <w:t>Claims</w:t>
      </w:r>
      <w:r w:rsidRPr="00ED5949">
        <w:rPr>
          <w:rFonts w:ascii="Arial" w:hAnsi="Arial" w:cs="Arial"/>
          <w:sz w:val="20"/>
          <w:szCs w:val="20"/>
        </w:rPr>
        <w:t xml:space="preserve"> Submission</w:t>
      </w:r>
    </w:p>
    <w:p w14:paraId="44A9F1E7" w14:textId="5AD028E8" w:rsidR="00811E36" w:rsidRPr="00ED5949" w:rsidRDefault="00811E36" w:rsidP="00404DAA">
      <w:pPr>
        <w:pStyle w:val="ListParagraph"/>
        <w:numPr>
          <w:ilvl w:val="1"/>
          <w:numId w:val="11"/>
        </w:numPr>
        <w:ind w:left="1080" w:right="-14"/>
        <w:rPr>
          <w:rFonts w:ascii="Arial" w:hAnsi="Arial" w:cs="Arial"/>
          <w:sz w:val="20"/>
          <w:szCs w:val="20"/>
        </w:rPr>
      </w:pPr>
      <w:r w:rsidRPr="00ED5949">
        <w:rPr>
          <w:rFonts w:ascii="Arial" w:hAnsi="Arial" w:cs="Arial"/>
          <w:sz w:val="20"/>
          <w:szCs w:val="20"/>
        </w:rPr>
        <w:t xml:space="preserve">Download the </w:t>
      </w:r>
      <w:r w:rsidRPr="00ED5949">
        <w:rPr>
          <w:rFonts w:ascii="Arial" w:hAnsi="Arial" w:cs="Arial"/>
          <w:b/>
          <w:sz w:val="20"/>
          <w:szCs w:val="20"/>
        </w:rPr>
        <w:t>Claims</w:t>
      </w:r>
      <w:r w:rsidRPr="00ED5949">
        <w:rPr>
          <w:rFonts w:ascii="Arial" w:hAnsi="Arial" w:cs="Arial"/>
          <w:sz w:val="20"/>
          <w:szCs w:val="20"/>
        </w:rPr>
        <w:t xml:space="preserve"> form and send it to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via email at claims@FigoPetInsurance.com</w:t>
      </w:r>
    </w:p>
    <w:p w14:paraId="46B20AD3" w14:textId="4F0D8C68" w:rsidR="00811E36" w:rsidRPr="00ED5949" w:rsidRDefault="00811E36" w:rsidP="00404DAA">
      <w:pPr>
        <w:pStyle w:val="ListParagraph"/>
        <w:numPr>
          <w:ilvl w:val="1"/>
          <w:numId w:val="11"/>
        </w:numPr>
        <w:ind w:left="1080" w:right="-14"/>
        <w:jc w:val="both"/>
        <w:rPr>
          <w:rFonts w:ascii="Arial" w:hAnsi="Arial" w:cs="Arial"/>
          <w:sz w:val="20"/>
          <w:szCs w:val="20"/>
        </w:rPr>
      </w:pPr>
      <w:r w:rsidRPr="00ED5949">
        <w:rPr>
          <w:rFonts w:ascii="Arial" w:hAnsi="Arial" w:cs="Arial"/>
          <w:sz w:val="20"/>
          <w:szCs w:val="20"/>
        </w:rPr>
        <w:t xml:space="preserve">Fax the completed </w:t>
      </w:r>
      <w:r w:rsidRPr="00ED5949">
        <w:rPr>
          <w:rFonts w:ascii="Arial" w:hAnsi="Arial" w:cs="Arial"/>
          <w:b/>
          <w:sz w:val="20"/>
          <w:szCs w:val="20"/>
        </w:rPr>
        <w:t>Claim</w:t>
      </w:r>
      <w:r w:rsidRPr="00ED5949">
        <w:rPr>
          <w:rFonts w:ascii="Arial" w:hAnsi="Arial" w:cs="Arial"/>
          <w:sz w:val="20"/>
          <w:szCs w:val="20"/>
        </w:rPr>
        <w:t xml:space="preserve"> form to (773) 966-0769</w:t>
      </w:r>
    </w:p>
    <w:p w14:paraId="37562DAD" w14:textId="57BDFE82" w:rsidR="00811E36" w:rsidRPr="006917DB" w:rsidRDefault="00811E36" w:rsidP="00404DAA">
      <w:pPr>
        <w:pStyle w:val="ListParagraph"/>
        <w:numPr>
          <w:ilvl w:val="0"/>
          <w:numId w:val="11"/>
        </w:numPr>
        <w:ind w:right="-14"/>
        <w:jc w:val="both"/>
        <w:rPr>
          <w:rFonts w:ascii="Arial" w:hAnsi="Arial" w:cs="Arial"/>
          <w:sz w:val="20"/>
          <w:szCs w:val="20"/>
        </w:rPr>
      </w:pPr>
      <w:r w:rsidRPr="00ED5949">
        <w:rPr>
          <w:rFonts w:ascii="Arial" w:hAnsi="Arial" w:cs="Arial"/>
          <w:sz w:val="20"/>
          <w:szCs w:val="20"/>
        </w:rPr>
        <w:t xml:space="preserve">Call Customer Experience </w:t>
      </w:r>
      <w:proofErr w:type="gramStart"/>
      <w:r w:rsidRPr="00ED5949">
        <w:rPr>
          <w:rFonts w:ascii="Arial" w:hAnsi="Arial" w:cs="Arial"/>
          <w:sz w:val="20"/>
          <w:szCs w:val="20"/>
        </w:rPr>
        <w:t>at</w:t>
      </w:r>
      <w:proofErr w:type="gramEnd"/>
      <w:r w:rsidRPr="00ED5949">
        <w:rPr>
          <w:rFonts w:ascii="Arial" w:hAnsi="Arial" w:cs="Arial"/>
          <w:sz w:val="20"/>
          <w:szCs w:val="20"/>
        </w:rPr>
        <w:t xml:space="preserve"> (844) 738-3446 for assistance with </w:t>
      </w:r>
      <w:r w:rsidRPr="00ED5949">
        <w:rPr>
          <w:rFonts w:ascii="Arial" w:hAnsi="Arial" w:cs="Arial"/>
          <w:b/>
          <w:sz w:val="20"/>
          <w:szCs w:val="20"/>
        </w:rPr>
        <w:t>Your</w:t>
      </w:r>
      <w:r w:rsidRPr="00ED5949">
        <w:rPr>
          <w:rFonts w:ascii="Arial" w:hAnsi="Arial" w:cs="Arial"/>
          <w:sz w:val="20"/>
          <w:szCs w:val="20"/>
        </w:rPr>
        <w:t xml:space="preserve"> </w:t>
      </w:r>
      <w:r w:rsidR="00CE29D3">
        <w:rPr>
          <w:rFonts w:ascii="Arial" w:hAnsi="Arial" w:cs="Arial"/>
          <w:b/>
          <w:sz w:val="20"/>
          <w:szCs w:val="20"/>
        </w:rPr>
        <w:t>Claim</w:t>
      </w:r>
    </w:p>
    <w:p w14:paraId="7EDE807F" w14:textId="77777777" w:rsidR="006917DB" w:rsidRPr="00ED5949" w:rsidRDefault="006917DB" w:rsidP="006917DB">
      <w:pPr>
        <w:pStyle w:val="ListParagraph"/>
        <w:ind w:left="757" w:right="-14" w:firstLine="0"/>
        <w:jc w:val="both"/>
        <w:rPr>
          <w:rFonts w:ascii="Arial" w:hAnsi="Arial" w:cs="Arial"/>
          <w:sz w:val="20"/>
          <w:szCs w:val="20"/>
        </w:rPr>
      </w:pPr>
    </w:p>
    <w:p w14:paraId="693ED3F8" w14:textId="77777777" w:rsidR="00F4679A" w:rsidRDefault="00F4679A" w:rsidP="00404DAA">
      <w:pPr>
        <w:pStyle w:val="BodyText"/>
        <w:ind w:right="-14"/>
        <w:jc w:val="both"/>
        <w:rPr>
          <w:rFonts w:ascii="Arial" w:hAnsi="Arial" w:cs="Arial"/>
          <w:b/>
          <w:sz w:val="20"/>
          <w:szCs w:val="20"/>
        </w:rPr>
      </w:pPr>
    </w:p>
    <w:p w14:paraId="00230458" w14:textId="1AE89F95" w:rsidR="00811E36" w:rsidRPr="00ED5949" w:rsidRDefault="00811E36" w:rsidP="00404DAA">
      <w:pPr>
        <w:pStyle w:val="BodyText"/>
        <w:ind w:right="-14"/>
        <w:jc w:val="both"/>
        <w:rPr>
          <w:rFonts w:ascii="Arial" w:hAnsi="Arial" w:cs="Arial"/>
          <w:b/>
          <w:sz w:val="20"/>
          <w:szCs w:val="20"/>
        </w:rPr>
      </w:pPr>
      <w:r w:rsidRPr="00ED5949">
        <w:rPr>
          <w:rFonts w:ascii="Arial" w:hAnsi="Arial" w:cs="Arial"/>
          <w:b/>
          <w:sz w:val="20"/>
          <w:szCs w:val="20"/>
        </w:rPr>
        <w:lastRenderedPageBreak/>
        <w:t>Documents Required</w:t>
      </w:r>
    </w:p>
    <w:p w14:paraId="5A6A43D0" w14:textId="4EC83FE5" w:rsidR="00811E36" w:rsidRPr="00ED5949" w:rsidRDefault="00811E36" w:rsidP="00404DAA">
      <w:pPr>
        <w:pStyle w:val="ListParagraph"/>
        <w:numPr>
          <w:ilvl w:val="0"/>
          <w:numId w:val="11"/>
        </w:numPr>
        <w:tabs>
          <w:tab w:val="left" w:pos="720"/>
        </w:tabs>
        <w:ind w:right="-14"/>
        <w:jc w:val="both"/>
        <w:rPr>
          <w:rFonts w:ascii="Arial" w:hAnsi="Arial" w:cs="Arial"/>
          <w:sz w:val="20"/>
          <w:szCs w:val="20"/>
        </w:rPr>
      </w:pPr>
      <w:r w:rsidRPr="00ED5949">
        <w:rPr>
          <w:rFonts w:ascii="Arial" w:hAnsi="Arial" w:cs="Arial"/>
          <w:sz w:val="20"/>
          <w:szCs w:val="20"/>
        </w:rPr>
        <w:t xml:space="preserve">Medical Records: </w:t>
      </w:r>
      <w:proofErr w:type="gramStart"/>
      <w:r w:rsidRPr="00ED5949">
        <w:rPr>
          <w:rFonts w:ascii="Arial" w:hAnsi="Arial" w:cs="Arial"/>
          <w:sz w:val="20"/>
          <w:szCs w:val="20"/>
        </w:rPr>
        <w:t>In order to</w:t>
      </w:r>
      <w:proofErr w:type="gramEnd"/>
      <w:r w:rsidRPr="00ED5949">
        <w:rPr>
          <w:rFonts w:ascii="Arial" w:hAnsi="Arial" w:cs="Arial"/>
          <w:sz w:val="20"/>
          <w:szCs w:val="20"/>
        </w:rPr>
        <w:t xml:space="preserve"> process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Claim</w:t>
      </w:r>
      <w:r w:rsidRPr="00ED5949">
        <w:rPr>
          <w:rFonts w:ascii="Arial" w:hAnsi="Arial" w:cs="Arial"/>
          <w:sz w:val="20"/>
          <w:szCs w:val="20"/>
        </w:rPr>
        <w:t xml:space="preserve">, </w:t>
      </w:r>
      <w:bookmarkStart w:id="185" w:name="_Hlk212544386"/>
      <w:proofErr w:type="gramStart"/>
      <w:r w:rsidR="00F20AE7" w:rsidRPr="00F20AE7">
        <w:rPr>
          <w:rFonts w:ascii="Arial" w:hAnsi="Arial" w:cs="Arial"/>
          <w:b/>
          <w:sz w:val="20"/>
          <w:szCs w:val="20"/>
        </w:rPr>
        <w:t>You</w:t>
      </w:r>
      <w:proofErr w:type="gramEnd"/>
      <w:r w:rsidR="00F20AE7" w:rsidRPr="004B2577">
        <w:rPr>
          <w:rFonts w:ascii="Arial" w:hAnsi="Arial" w:cs="Arial"/>
          <w:bCs/>
          <w:sz w:val="20"/>
          <w:szCs w:val="20"/>
        </w:rPr>
        <w:t xml:space="preserve"> give </w:t>
      </w:r>
      <w:r w:rsidR="00F20AE7" w:rsidRPr="00F20AE7">
        <w:rPr>
          <w:rFonts w:ascii="Arial" w:hAnsi="Arial" w:cs="Arial"/>
          <w:b/>
          <w:sz w:val="20"/>
          <w:szCs w:val="20"/>
        </w:rPr>
        <w:t>Us</w:t>
      </w:r>
      <w:r w:rsidR="00F20AE7" w:rsidRPr="004B2577">
        <w:rPr>
          <w:rFonts w:ascii="Arial" w:hAnsi="Arial" w:cs="Arial"/>
          <w:bCs/>
          <w:sz w:val="20"/>
          <w:szCs w:val="20"/>
        </w:rPr>
        <w:t xml:space="preserve"> permission to gather all medical information for </w:t>
      </w:r>
      <w:r w:rsidR="00F20AE7" w:rsidRPr="00F20AE7">
        <w:rPr>
          <w:rFonts w:ascii="Arial" w:hAnsi="Arial" w:cs="Arial"/>
          <w:b/>
          <w:sz w:val="20"/>
          <w:szCs w:val="20"/>
        </w:rPr>
        <w:t>Your Pet</w:t>
      </w:r>
      <w:r w:rsidR="00F20AE7" w:rsidRPr="004B2577">
        <w:rPr>
          <w:rFonts w:ascii="Arial" w:hAnsi="Arial" w:cs="Arial"/>
          <w:bCs/>
          <w:sz w:val="20"/>
          <w:szCs w:val="20"/>
        </w:rPr>
        <w:t xml:space="preserve"> from all </w:t>
      </w:r>
      <w:r w:rsidR="00F20AE7" w:rsidRPr="00F20AE7">
        <w:rPr>
          <w:rFonts w:ascii="Arial" w:hAnsi="Arial" w:cs="Arial"/>
          <w:b/>
          <w:sz w:val="20"/>
          <w:szCs w:val="20"/>
        </w:rPr>
        <w:t>Your Veterinary Providers</w:t>
      </w:r>
      <w:r w:rsidR="00F20AE7" w:rsidRPr="004B2577">
        <w:rPr>
          <w:rFonts w:ascii="Arial" w:hAnsi="Arial" w:cs="Arial"/>
          <w:bCs/>
          <w:sz w:val="20"/>
          <w:szCs w:val="20"/>
        </w:rPr>
        <w:t xml:space="preserve">, as </w:t>
      </w:r>
      <w:r w:rsidR="00F20AE7" w:rsidRPr="00F20AE7">
        <w:rPr>
          <w:rFonts w:ascii="Arial" w:hAnsi="Arial" w:cs="Arial"/>
          <w:b/>
          <w:sz w:val="20"/>
          <w:szCs w:val="20"/>
        </w:rPr>
        <w:t>We</w:t>
      </w:r>
      <w:r w:rsidR="00F20AE7" w:rsidRPr="004B2577">
        <w:rPr>
          <w:rFonts w:ascii="Arial" w:hAnsi="Arial" w:cs="Arial"/>
          <w:bCs/>
          <w:sz w:val="20"/>
          <w:szCs w:val="20"/>
        </w:rPr>
        <w:t xml:space="preserve"> deem </w:t>
      </w:r>
      <w:r w:rsidR="004776AD">
        <w:rPr>
          <w:rFonts w:ascii="Arial" w:hAnsi="Arial" w:cs="Arial"/>
          <w:bCs/>
          <w:sz w:val="20"/>
          <w:szCs w:val="20"/>
        </w:rPr>
        <w:t xml:space="preserve">reasonably </w:t>
      </w:r>
      <w:r w:rsidR="00F20AE7" w:rsidRPr="004B2577">
        <w:rPr>
          <w:rFonts w:ascii="Arial" w:hAnsi="Arial" w:cs="Arial"/>
          <w:bCs/>
          <w:sz w:val="20"/>
          <w:szCs w:val="20"/>
        </w:rPr>
        <w:t>necessary</w:t>
      </w:r>
      <w:bookmarkEnd w:id="185"/>
      <w:r w:rsidRPr="00ED5949">
        <w:rPr>
          <w:rFonts w:ascii="Arial" w:hAnsi="Arial" w:cs="Arial"/>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proofErr w:type="gramStart"/>
      <w:r w:rsidRPr="00ED5949">
        <w:rPr>
          <w:rFonts w:ascii="Arial" w:hAnsi="Arial" w:cs="Arial"/>
          <w:b/>
          <w:sz w:val="20"/>
          <w:szCs w:val="20"/>
        </w:rPr>
        <w:t>Veterinarian</w:t>
      </w:r>
      <w:proofErr w:type="gramEnd"/>
      <w:r w:rsidRPr="00ED5949">
        <w:rPr>
          <w:rFonts w:ascii="Arial" w:hAnsi="Arial" w:cs="Arial"/>
          <w:sz w:val="20"/>
          <w:szCs w:val="20"/>
        </w:rPr>
        <w:t xml:space="preserve"> can email the records to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Pet</w:t>
      </w:r>
      <w:r w:rsidRPr="00ED5949">
        <w:rPr>
          <w:rFonts w:ascii="Arial" w:hAnsi="Arial" w:cs="Arial"/>
          <w:sz w:val="20"/>
          <w:szCs w:val="20"/>
        </w:rPr>
        <w:t xml:space="preserve"> Cloud directly using </w:t>
      </w:r>
      <w:r w:rsidRPr="00ED5949">
        <w:rPr>
          <w:rFonts w:ascii="Arial" w:hAnsi="Arial" w:cs="Arial"/>
          <w:b/>
          <w:sz w:val="20"/>
          <w:szCs w:val="20"/>
        </w:rPr>
        <w:t>Your</w:t>
      </w:r>
      <w:r w:rsidRPr="00ED5949">
        <w:rPr>
          <w:rFonts w:ascii="Arial" w:hAnsi="Arial" w:cs="Arial"/>
          <w:sz w:val="20"/>
          <w:szCs w:val="20"/>
        </w:rPr>
        <w:t xml:space="preserve"> Personal </w:t>
      </w:r>
      <w:r w:rsidRPr="00ED5949">
        <w:rPr>
          <w:rFonts w:ascii="Arial" w:hAnsi="Arial" w:cs="Arial"/>
          <w:b/>
          <w:sz w:val="20"/>
          <w:szCs w:val="20"/>
        </w:rPr>
        <w:t>Pet</w:t>
      </w:r>
      <w:r w:rsidRPr="00ED5949">
        <w:rPr>
          <w:rFonts w:ascii="Arial" w:hAnsi="Arial" w:cs="Arial"/>
          <w:sz w:val="20"/>
          <w:szCs w:val="20"/>
        </w:rPr>
        <w:t xml:space="preserve"> Cloud Email Address. The email address is located at the top of the page after </w:t>
      </w:r>
      <w:r w:rsidRPr="00ED5949">
        <w:rPr>
          <w:rFonts w:ascii="Arial" w:hAnsi="Arial" w:cs="Arial"/>
          <w:b/>
          <w:sz w:val="20"/>
          <w:szCs w:val="20"/>
        </w:rPr>
        <w:t>You</w:t>
      </w:r>
      <w:r w:rsidRPr="00ED5949">
        <w:rPr>
          <w:rFonts w:ascii="Arial" w:hAnsi="Arial" w:cs="Arial"/>
          <w:sz w:val="20"/>
          <w:szCs w:val="20"/>
        </w:rPr>
        <w:t xml:space="preserve"> log into </w:t>
      </w:r>
      <w:r w:rsidRPr="00ED5949">
        <w:rPr>
          <w:rFonts w:ascii="Arial" w:hAnsi="Arial" w:cs="Arial"/>
          <w:b/>
          <w:sz w:val="20"/>
          <w:szCs w:val="20"/>
        </w:rPr>
        <w:t>Your</w:t>
      </w:r>
      <w:r w:rsidRPr="00ED5949">
        <w:rPr>
          <w:rFonts w:ascii="Arial" w:hAnsi="Arial" w:cs="Arial"/>
          <w:sz w:val="20"/>
          <w:szCs w:val="20"/>
        </w:rPr>
        <w:t xml:space="preserve"> account on desktop or mobile. </w:t>
      </w:r>
      <w:r w:rsidRPr="00ED5949">
        <w:rPr>
          <w:rFonts w:ascii="Arial" w:hAnsi="Arial" w:cs="Arial"/>
          <w:b/>
          <w:sz w:val="20"/>
          <w:szCs w:val="20"/>
        </w:rPr>
        <w:t>Your</w:t>
      </w:r>
      <w:r w:rsidRPr="00ED5949">
        <w:rPr>
          <w:rFonts w:ascii="Arial" w:hAnsi="Arial" w:cs="Arial"/>
          <w:sz w:val="20"/>
          <w:szCs w:val="20"/>
        </w:rPr>
        <w:t xml:space="preserve"> </w:t>
      </w:r>
      <w:proofErr w:type="gramStart"/>
      <w:r w:rsidRPr="00ED5949">
        <w:rPr>
          <w:rFonts w:ascii="Arial" w:hAnsi="Arial" w:cs="Arial"/>
          <w:b/>
          <w:sz w:val="20"/>
          <w:szCs w:val="20"/>
        </w:rPr>
        <w:t>Veterinarian</w:t>
      </w:r>
      <w:proofErr w:type="gramEnd"/>
      <w:r w:rsidRPr="00ED5949">
        <w:rPr>
          <w:rFonts w:ascii="Arial" w:hAnsi="Arial" w:cs="Arial"/>
          <w:sz w:val="20"/>
          <w:szCs w:val="20"/>
        </w:rPr>
        <w:t xml:space="preserve"> can also fax the records to (773) 796-4907 or email them to </w:t>
      </w:r>
      <w:r w:rsidRPr="00ED5949">
        <w:rPr>
          <w:rStyle w:val="Hyperlink"/>
          <w:rFonts w:ascii="Arial" w:hAnsi="Arial" w:cs="Arial"/>
          <w:sz w:val="20"/>
          <w:szCs w:val="20"/>
        </w:rPr>
        <w:t>medicalrecords@insurefigo.com</w:t>
      </w:r>
      <w:r w:rsidRPr="00ED5949">
        <w:rPr>
          <w:rFonts w:ascii="Arial" w:hAnsi="Arial" w:cs="Arial"/>
          <w:sz w:val="20"/>
          <w:szCs w:val="20"/>
        </w:rPr>
        <w:t>.</w:t>
      </w:r>
    </w:p>
    <w:p w14:paraId="39B863F9" w14:textId="77777777" w:rsidR="00811E36" w:rsidRPr="00ED5949" w:rsidRDefault="00811E36" w:rsidP="00404DAA">
      <w:pPr>
        <w:pStyle w:val="ListParagraph"/>
        <w:numPr>
          <w:ilvl w:val="0"/>
          <w:numId w:val="11"/>
        </w:numPr>
        <w:tabs>
          <w:tab w:val="left" w:pos="720"/>
        </w:tabs>
        <w:ind w:left="720" w:right="-14" w:hanging="307"/>
        <w:jc w:val="both"/>
        <w:rPr>
          <w:rFonts w:ascii="Arial" w:hAnsi="Arial" w:cs="Arial"/>
          <w:sz w:val="20"/>
          <w:szCs w:val="20"/>
        </w:rPr>
      </w:pPr>
      <w:r w:rsidRPr="00ED5949">
        <w:rPr>
          <w:rFonts w:ascii="Arial" w:hAnsi="Arial" w:cs="Arial"/>
          <w:sz w:val="20"/>
          <w:szCs w:val="20"/>
        </w:rPr>
        <w:t xml:space="preserve">Paid Invoice: A paid invoice showing a zero balance is also required for Figo to process a </w:t>
      </w:r>
      <w:r w:rsidRPr="00ED5949">
        <w:rPr>
          <w:rFonts w:ascii="Arial" w:hAnsi="Arial" w:cs="Arial"/>
          <w:b/>
          <w:sz w:val="20"/>
          <w:szCs w:val="20"/>
        </w:rPr>
        <w:t>Claim</w:t>
      </w:r>
      <w:r w:rsidRPr="00ED5949">
        <w:rPr>
          <w:rFonts w:ascii="Arial" w:hAnsi="Arial" w:cs="Arial"/>
          <w:sz w:val="20"/>
          <w:szCs w:val="20"/>
        </w:rPr>
        <w:t>.</w:t>
      </w:r>
    </w:p>
    <w:p w14:paraId="71E00E69" w14:textId="77777777" w:rsidR="00811E36" w:rsidRPr="00ED5949" w:rsidRDefault="00811E36" w:rsidP="00404DAA">
      <w:pPr>
        <w:pStyle w:val="ListParagraph"/>
        <w:numPr>
          <w:ilvl w:val="0"/>
          <w:numId w:val="11"/>
        </w:numPr>
        <w:tabs>
          <w:tab w:val="left" w:pos="720"/>
        </w:tabs>
        <w:ind w:left="720" w:right="-14" w:hanging="307"/>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z w:val="20"/>
          <w:szCs w:val="20"/>
        </w:rPr>
        <w:t>must</w:t>
      </w:r>
      <w:r w:rsidRPr="00ED5949">
        <w:rPr>
          <w:rFonts w:ascii="Arial" w:hAnsi="Arial" w:cs="Arial"/>
          <w:spacing w:val="-5"/>
          <w:sz w:val="20"/>
          <w:szCs w:val="20"/>
        </w:rPr>
        <w:t xml:space="preserve"> </w:t>
      </w:r>
      <w:r w:rsidRPr="00ED5949">
        <w:rPr>
          <w:rFonts w:ascii="Arial" w:hAnsi="Arial" w:cs="Arial"/>
          <w:sz w:val="20"/>
          <w:szCs w:val="20"/>
        </w:rPr>
        <w:t>provide</w:t>
      </w:r>
      <w:r w:rsidRPr="00ED5949">
        <w:rPr>
          <w:rFonts w:ascii="Arial" w:hAnsi="Arial" w:cs="Arial"/>
          <w:spacing w:val="-5"/>
          <w:sz w:val="20"/>
          <w:szCs w:val="20"/>
        </w:rPr>
        <w:t xml:space="preserve"> </w:t>
      </w:r>
      <w:r w:rsidRPr="00ED5949">
        <w:rPr>
          <w:rFonts w:ascii="Arial" w:hAnsi="Arial" w:cs="Arial"/>
          <w:sz w:val="20"/>
          <w:szCs w:val="20"/>
        </w:rPr>
        <w:t>all</w:t>
      </w:r>
      <w:r w:rsidRPr="00ED5949">
        <w:rPr>
          <w:rFonts w:ascii="Arial" w:hAnsi="Arial" w:cs="Arial"/>
          <w:spacing w:val="-4"/>
          <w:sz w:val="20"/>
          <w:szCs w:val="20"/>
        </w:rPr>
        <w:t xml:space="preserve"> </w:t>
      </w:r>
      <w:r w:rsidRPr="00ED5949">
        <w:rPr>
          <w:rFonts w:ascii="Arial" w:hAnsi="Arial" w:cs="Arial"/>
          <w:sz w:val="20"/>
          <w:szCs w:val="20"/>
        </w:rPr>
        <w:t>itemized</w:t>
      </w:r>
      <w:r w:rsidRPr="00ED5949">
        <w:rPr>
          <w:rFonts w:ascii="Arial" w:hAnsi="Arial" w:cs="Arial"/>
          <w:spacing w:val="-2"/>
          <w:sz w:val="20"/>
          <w:szCs w:val="20"/>
        </w:rPr>
        <w:t xml:space="preserve"> </w:t>
      </w:r>
      <w:r w:rsidRPr="00ED5949">
        <w:rPr>
          <w:rFonts w:ascii="Arial" w:hAnsi="Arial" w:cs="Arial"/>
          <w:sz w:val="20"/>
          <w:szCs w:val="20"/>
        </w:rPr>
        <w:t>invoices</w:t>
      </w:r>
      <w:r w:rsidRPr="00ED5949">
        <w:rPr>
          <w:rFonts w:ascii="Arial" w:hAnsi="Arial" w:cs="Arial"/>
          <w:spacing w:val="-2"/>
          <w:sz w:val="20"/>
          <w:szCs w:val="20"/>
        </w:rPr>
        <w:t xml:space="preserve"> </w:t>
      </w:r>
      <w:r w:rsidRPr="00ED5949">
        <w:rPr>
          <w:rFonts w:ascii="Arial" w:hAnsi="Arial" w:cs="Arial"/>
          <w:sz w:val="20"/>
          <w:szCs w:val="20"/>
        </w:rPr>
        <w:t>from</w:t>
      </w:r>
      <w:r w:rsidRPr="00ED5949">
        <w:rPr>
          <w:rFonts w:ascii="Arial" w:hAnsi="Arial" w:cs="Arial"/>
          <w:spacing w:val="-5"/>
          <w:sz w:val="20"/>
          <w:szCs w:val="20"/>
        </w:rPr>
        <w:t xml:space="preserve"> </w:t>
      </w:r>
      <w:r w:rsidRPr="00ED5949">
        <w:rPr>
          <w:rFonts w:ascii="Arial" w:hAnsi="Arial" w:cs="Arial"/>
          <w:b/>
          <w:sz w:val="20"/>
          <w:szCs w:val="20"/>
        </w:rPr>
        <w:t>Your</w:t>
      </w:r>
      <w:r w:rsidRPr="00ED5949">
        <w:rPr>
          <w:rFonts w:ascii="Arial" w:hAnsi="Arial" w:cs="Arial"/>
          <w:spacing w:val="-4"/>
          <w:sz w:val="20"/>
          <w:szCs w:val="20"/>
        </w:rPr>
        <w:t xml:space="preserve"> </w:t>
      </w:r>
      <w:r w:rsidRPr="00ED5949">
        <w:rPr>
          <w:rFonts w:ascii="Arial" w:hAnsi="Arial" w:cs="Arial"/>
          <w:b/>
          <w:spacing w:val="-3"/>
          <w:sz w:val="20"/>
          <w:szCs w:val="20"/>
        </w:rPr>
        <w:t>Veterinary</w:t>
      </w:r>
      <w:r w:rsidRPr="00ED5949">
        <w:rPr>
          <w:rFonts w:ascii="Arial" w:hAnsi="Arial" w:cs="Arial"/>
          <w:b/>
          <w:spacing w:val="-5"/>
          <w:sz w:val="20"/>
          <w:szCs w:val="20"/>
        </w:rPr>
        <w:t xml:space="preserve"> </w:t>
      </w:r>
      <w:r w:rsidRPr="00ED5949">
        <w:rPr>
          <w:rFonts w:ascii="Arial" w:hAnsi="Arial" w:cs="Arial"/>
          <w:b/>
          <w:sz w:val="20"/>
          <w:szCs w:val="20"/>
        </w:rPr>
        <w:t>Provider</w:t>
      </w:r>
      <w:r w:rsidRPr="00ED5949">
        <w:rPr>
          <w:rFonts w:ascii="Arial" w:hAnsi="Arial" w:cs="Arial"/>
          <w:b/>
          <w:spacing w:val="-3"/>
          <w:sz w:val="20"/>
          <w:szCs w:val="20"/>
        </w:rPr>
        <w:t xml:space="preserve"> </w:t>
      </w:r>
      <w:r w:rsidRPr="00ED5949">
        <w:rPr>
          <w:rFonts w:ascii="Arial" w:hAnsi="Arial" w:cs="Arial"/>
          <w:sz w:val="20"/>
          <w:szCs w:val="20"/>
        </w:rPr>
        <w:t>along</w:t>
      </w:r>
      <w:r w:rsidRPr="00ED5949">
        <w:rPr>
          <w:rFonts w:ascii="Arial" w:hAnsi="Arial" w:cs="Arial"/>
          <w:spacing w:val="-3"/>
          <w:sz w:val="20"/>
          <w:szCs w:val="20"/>
        </w:rPr>
        <w:t xml:space="preserve"> </w:t>
      </w:r>
      <w:r w:rsidRPr="00ED5949">
        <w:rPr>
          <w:rFonts w:ascii="Arial" w:hAnsi="Arial" w:cs="Arial"/>
          <w:sz w:val="20"/>
          <w:szCs w:val="20"/>
        </w:rPr>
        <w:t>with</w:t>
      </w:r>
      <w:r w:rsidRPr="00ED5949">
        <w:rPr>
          <w:rFonts w:ascii="Arial" w:hAnsi="Arial" w:cs="Arial"/>
          <w:spacing w:val="-6"/>
          <w:sz w:val="20"/>
          <w:szCs w:val="20"/>
        </w:rPr>
        <w:t xml:space="preserve"> </w:t>
      </w:r>
      <w:r w:rsidRPr="00ED5949">
        <w:rPr>
          <w:rFonts w:ascii="Arial" w:hAnsi="Arial" w:cs="Arial"/>
          <w:b/>
          <w:sz w:val="20"/>
          <w:szCs w:val="20"/>
        </w:rPr>
        <w:t>Your</w:t>
      </w:r>
      <w:r w:rsidRPr="00ED5949">
        <w:rPr>
          <w:rFonts w:ascii="Arial" w:hAnsi="Arial" w:cs="Arial"/>
          <w:spacing w:val="-6"/>
          <w:sz w:val="20"/>
          <w:szCs w:val="20"/>
        </w:rPr>
        <w:t xml:space="preserve"> </w:t>
      </w:r>
      <w:r w:rsidRPr="00ED5949">
        <w:rPr>
          <w:rFonts w:ascii="Arial" w:hAnsi="Arial" w:cs="Arial"/>
          <w:sz w:val="20"/>
          <w:szCs w:val="20"/>
        </w:rPr>
        <w:t>completed</w:t>
      </w:r>
      <w:r w:rsidRPr="00ED5949">
        <w:rPr>
          <w:rFonts w:ascii="Arial" w:hAnsi="Arial" w:cs="Arial"/>
          <w:spacing w:val="-4"/>
          <w:sz w:val="20"/>
          <w:szCs w:val="20"/>
        </w:rPr>
        <w:t xml:space="preserve"> </w:t>
      </w:r>
      <w:r w:rsidRPr="00ED5949">
        <w:rPr>
          <w:rFonts w:ascii="Arial" w:hAnsi="Arial" w:cs="Arial"/>
          <w:b/>
          <w:sz w:val="20"/>
          <w:szCs w:val="20"/>
        </w:rPr>
        <w:t>Claim</w:t>
      </w:r>
      <w:r w:rsidRPr="00ED5949">
        <w:rPr>
          <w:rFonts w:ascii="Arial" w:hAnsi="Arial" w:cs="Arial"/>
          <w:b/>
          <w:spacing w:val="-4"/>
          <w:sz w:val="20"/>
          <w:szCs w:val="20"/>
        </w:rPr>
        <w:t xml:space="preserve"> </w:t>
      </w:r>
      <w:r w:rsidRPr="00ED5949">
        <w:rPr>
          <w:rFonts w:ascii="Arial" w:hAnsi="Arial" w:cs="Arial"/>
          <w:sz w:val="20"/>
          <w:szCs w:val="20"/>
        </w:rPr>
        <w:t xml:space="preserve">form before </w:t>
      </w:r>
      <w:r w:rsidR="009F0830"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will reimburse </w:t>
      </w:r>
      <w:r w:rsidRPr="00ED5949">
        <w:rPr>
          <w:rFonts w:ascii="Arial" w:hAnsi="Arial" w:cs="Arial"/>
          <w:b/>
          <w:sz w:val="20"/>
          <w:szCs w:val="20"/>
        </w:rPr>
        <w:t>You</w:t>
      </w:r>
      <w:r w:rsidRPr="00ED5949">
        <w:rPr>
          <w:rFonts w:ascii="Arial" w:hAnsi="Arial" w:cs="Arial"/>
          <w:sz w:val="20"/>
          <w:szCs w:val="20"/>
        </w:rPr>
        <w:t xml:space="preserve">. </w:t>
      </w:r>
      <w:r w:rsidRPr="00ED5949">
        <w:rPr>
          <w:rFonts w:ascii="Arial" w:hAnsi="Arial" w:cs="Arial"/>
          <w:spacing w:val="-3"/>
          <w:sz w:val="20"/>
          <w:szCs w:val="20"/>
        </w:rPr>
        <w:t xml:space="preserve">Save </w:t>
      </w:r>
      <w:r w:rsidRPr="00ED5949">
        <w:rPr>
          <w:rFonts w:ascii="Arial" w:hAnsi="Arial" w:cs="Arial"/>
          <w:sz w:val="20"/>
          <w:szCs w:val="20"/>
        </w:rPr>
        <w:t xml:space="preserve">the originals should </w:t>
      </w:r>
      <w:r w:rsidR="00F033BB" w:rsidRPr="008712E6">
        <w:rPr>
          <w:rFonts w:ascii="Arial" w:hAnsi="Arial" w:cs="Arial"/>
          <w:b/>
          <w:sz w:val="20"/>
          <w:szCs w:val="20"/>
        </w:rPr>
        <w:t>W</w:t>
      </w:r>
      <w:r w:rsidRPr="008712E6">
        <w:rPr>
          <w:rFonts w:ascii="Arial" w:hAnsi="Arial" w:cs="Arial"/>
          <w:b/>
          <w:sz w:val="20"/>
          <w:szCs w:val="20"/>
        </w:rPr>
        <w:t>e</w:t>
      </w:r>
      <w:r w:rsidRPr="00ED5949">
        <w:rPr>
          <w:rFonts w:ascii="Arial" w:hAnsi="Arial" w:cs="Arial"/>
          <w:sz w:val="20"/>
          <w:szCs w:val="20"/>
        </w:rPr>
        <w:t xml:space="preserve"> require them from</w:t>
      </w:r>
      <w:r w:rsidRPr="00ED5949">
        <w:rPr>
          <w:rFonts w:ascii="Arial" w:hAnsi="Arial" w:cs="Arial"/>
          <w:spacing w:val="-18"/>
          <w:sz w:val="20"/>
          <w:szCs w:val="20"/>
        </w:rPr>
        <w:t xml:space="preserve"> </w:t>
      </w:r>
      <w:r w:rsidRPr="00ED5949">
        <w:rPr>
          <w:rFonts w:ascii="Arial" w:hAnsi="Arial" w:cs="Arial"/>
          <w:b/>
          <w:sz w:val="20"/>
          <w:szCs w:val="20"/>
        </w:rPr>
        <w:t>You</w:t>
      </w:r>
      <w:r w:rsidRPr="00ED5949">
        <w:rPr>
          <w:rFonts w:ascii="Arial" w:hAnsi="Arial" w:cs="Arial"/>
          <w:sz w:val="20"/>
          <w:szCs w:val="20"/>
        </w:rPr>
        <w:t>.</w:t>
      </w:r>
    </w:p>
    <w:p w14:paraId="3B95D2DF" w14:textId="77777777" w:rsidR="00811E36" w:rsidRPr="00ED5949" w:rsidRDefault="00811E36" w:rsidP="00404DAA">
      <w:pPr>
        <w:pStyle w:val="ListParagraph"/>
        <w:numPr>
          <w:ilvl w:val="0"/>
          <w:numId w:val="11"/>
        </w:numPr>
        <w:tabs>
          <w:tab w:val="left" w:pos="720"/>
        </w:tabs>
        <w:ind w:right="-14"/>
        <w:jc w:val="both"/>
        <w:rPr>
          <w:rFonts w:ascii="Arial" w:hAnsi="Arial" w:cs="Arial"/>
          <w:sz w:val="20"/>
          <w:szCs w:val="20"/>
        </w:rPr>
      </w:pPr>
      <w:r w:rsidRPr="00ED5949">
        <w:rPr>
          <w:rFonts w:ascii="Arial" w:hAnsi="Arial" w:cs="Arial"/>
          <w:sz w:val="20"/>
          <w:szCs w:val="20"/>
        </w:rPr>
        <w:t xml:space="preserve">By submitting a </w:t>
      </w:r>
      <w:r w:rsidRPr="00ED5949">
        <w:rPr>
          <w:rFonts w:ascii="Arial" w:hAnsi="Arial" w:cs="Arial"/>
          <w:b/>
          <w:sz w:val="20"/>
          <w:szCs w:val="20"/>
        </w:rPr>
        <w:t xml:space="preserve">Claim </w:t>
      </w:r>
      <w:r w:rsidRPr="00ED5949">
        <w:rPr>
          <w:rFonts w:ascii="Arial" w:hAnsi="Arial" w:cs="Arial"/>
          <w:spacing w:val="-3"/>
          <w:sz w:val="20"/>
          <w:szCs w:val="20"/>
        </w:rPr>
        <w:t xml:space="preserve">for </w:t>
      </w:r>
      <w:r w:rsidRPr="00ED5949">
        <w:rPr>
          <w:rFonts w:ascii="Arial" w:hAnsi="Arial" w:cs="Arial"/>
          <w:sz w:val="20"/>
          <w:szCs w:val="20"/>
        </w:rPr>
        <w:t xml:space="preserve">consideration, </w:t>
      </w:r>
      <w:proofErr w:type="gramStart"/>
      <w:r w:rsidRPr="00ED5949">
        <w:rPr>
          <w:rFonts w:ascii="Arial" w:hAnsi="Arial" w:cs="Arial"/>
          <w:b/>
          <w:sz w:val="20"/>
          <w:szCs w:val="20"/>
        </w:rPr>
        <w:t>You</w:t>
      </w:r>
      <w:proofErr w:type="gramEnd"/>
      <w:r w:rsidRPr="00ED5949">
        <w:rPr>
          <w:rFonts w:ascii="Arial" w:hAnsi="Arial" w:cs="Arial"/>
          <w:sz w:val="20"/>
          <w:szCs w:val="20"/>
        </w:rPr>
        <w:t xml:space="preserve"> agree </w:t>
      </w:r>
      <w:r w:rsidRPr="00ED5949">
        <w:rPr>
          <w:rFonts w:ascii="Arial" w:hAnsi="Arial" w:cs="Arial"/>
          <w:spacing w:val="-3"/>
          <w:sz w:val="20"/>
          <w:szCs w:val="20"/>
        </w:rPr>
        <w:t xml:space="preserve">to </w:t>
      </w:r>
      <w:r w:rsidRPr="00ED5949">
        <w:rPr>
          <w:rFonts w:ascii="Arial" w:hAnsi="Arial" w:cs="Arial"/>
          <w:sz w:val="20"/>
          <w:szCs w:val="20"/>
        </w:rPr>
        <w:t xml:space="preserve">obtain or allow the release of all Veterinary records needed </w:t>
      </w:r>
      <w:r w:rsidRPr="00ED5949">
        <w:rPr>
          <w:rFonts w:ascii="Arial" w:hAnsi="Arial" w:cs="Arial"/>
          <w:spacing w:val="-3"/>
          <w:sz w:val="20"/>
          <w:szCs w:val="20"/>
        </w:rPr>
        <w:t xml:space="preserve">to </w:t>
      </w:r>
      <w:r w:rsidRPr="00ED5949">
        <w:rPr>
          <w:rFonts w:ascii="Arial" w:hAnsi="Arial" w:cs="Arial"/>
          <w:sz w:val="20"/>
          <w:szCs w:val="20"/>
        </w:rPr>
        <w:t>support the</w:t>
      </w:r>
      <w:r w:rsidRPr="00ED5949">
        <w:rPr>
          <w:rFonts w:ascii="Arial" w:hAnsi="Arial" w:cs="Arial"/>
          <w:spacing w:val="1"/>
          <w:sz w:val="20"/>
          <w:szCs w:val="20"/>
        </w:rPr>
        <w:t xml:space="preserve"> </w:t>
      </w:r>
      <w:r w:rsidRPr="00ED5949">
        <w:rPr>
          <w:rFonts w:ascii="Arial" w:hAnsi="Arial" w:cs="Arial"/>
          <w:b/>
          <w:sz w:val="20"/>
          <w:szCs w:val="20"/>
        </w:rPr>
        <w:t>Claim</w:t>
      </w:r>
      <w:r w:rsidRPr="00ED5949">
        <w:rPr>
          <w:rFonts w:ascii="Arial" w:hAnsi="Arial" w:cs="Arial"/>
          <w:sz w:val="20"/>
          <w:szCs w:val="20"/>
        </w:rPr>
        <w:t>.</w:t>
      </w:r>
    </w:p>
    <w:p w14:paraId="7DC7913F" w14:textId="6B7E580A" w:rsidR="00811E36" w:rsidRDefault="00811E36" w:rsidP="00404DAA">
      <w:pPr>
        <w:pStyle w:val="ListParagraph"/>
        <w:numPr>
          <w:ilvl w:val="0"/>
          <w:numId w:val="11"/>
        </w:numPr>
        <w:tabs>
          <w:tab w:val="left" w:pos="720"/>
        </w:tabs>
        <w:ind w:right="-14"/>
        <w:jc w:val="both"/>
        <w:rPr>
          <w:rFonts w:ascii="Arial" w:hAnsi="Arial" w:cs="Arial"/>
          <w:sz w:val="20"/>
          <w:szCs w:val="20"/>
        </w:rPr>
      </w:pP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z w:val="20"/>
          <w:szCs w:val="20"/>
        </w:rPr>
        <w:t xml:space="preserve">must cooperate with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in the investigation or settlement of the</w:t>
      </w:r>
      <w:r w:rsidRPr="00ED5949">
        <w:rPr>
          <w:rFonts w:ascii="Arial" w:hAnsi="Arial" w:cs="Arial"/>
          <w:spacing w:val="-11"/>
          <w:sz w:val="20"/>
          <w:szCs w:val="20"/>
        </w:rPr>
        <w:t xml:space="preserve"> </w:t>
      </w:r>
      <w:r w:rsidRPr="00ED5949">
        <w:rPr>
          <w:rFonts w:ascii="Arial" w:hAnsi="Arial" w:cs="Arial"/>
          <w:b/>
          <w:sz w:val="20"/>
          <w:szCs w:val="20"/>
        </w:rPr>
        <w:t>Claim</w:t>
      </w:r>
      <w:r w:rsidRPr="00ED5949">
        <w:rPr>
          <w:rFonts w:ascii="Arial" w:hAnsi="Arial" w:cs="Arial"/>
          <w:sz w:val="20"/>
          <w:szCs w:val="20"/>
        </w:rPr>
        <w:t>.</w:t>
      </w:r>
    </w:p>
    <w:p w14:paraId="66478298" w14:textId="6F8F3063" w:rsidR="000D029D" w:rsidRDefault="000D029D" w:rsidP="000D029D">
      <w:pPr>
        <w:tabs>
          <w:tab w:val="left" w:pos="720"/>
        </w:tabs>
        <w:ind w:right="-14"/>
        <w:jc w:val="both"/>
        <w:rPr>
          <w:rFonts w:ascii="Arial" w:hAnsi="Arial" w:cs="Arial"/>
          <w:sz w:val="20"/>
          <w:szCs w:val="20"/>
        </w:rPr>
      </w:pPr>
    </w:p>
    <w:p w14:paraId="31053676" w14:textId="77777777" w:rsidR="000D029D" w:rsidRPr="000D029D" w:rsidRDefault="000D029D" w:rsidP="000D029D">
      <w:pPr>
        <w:autoSpaceDE w:val="0"/>
        <w:autoSpaceDN w:val="0"/>
        <w:adjustRightInd w:val="0"/>
        <w:spacing w:after="0" w:line="240" w:lineRule="auto"/>
        <w:rPr>
          <w:rFonts w:ascii="Arial" w:hAnsi="Arial" w:cs="Arial"/>
          <w:sz w:val="20"/>
          <w:szCs w:val="20"/>
        </w:rPr>
      </w:pPr>
      <w:r w:rsidRPr="000D029D">
        <w:rPr>
          <w:rFonts w:ascii="Arial" w:hAnsi="Arial" w:cs="Arial"/>
          <w:b/>
          <w:sz w:val="20"/>
          <w:szCs w:val="20"/>
        </w:rPr>
        <w:t>We</w:t>
      </w:r>
      <w:r w:rsidRPr="000D029D">
        <w:rPr>
          <w:rFonts w:ascii="Arial" w:hAnsi="Arial" w:cs="Arial"/>
          <w:sz w:val="20"/>
          <w:szCs w:val="20"/>
        </w:rPr>
        <w:t xml:space="preserve"> will, within fifteen (15) days after </w:t>
      </w:r>
      <w:r w:rsidRPr="000D029D">
        <w:rPr>
          <w:rFonts w:ascii="Arial" w:hAnsi="Arial" w:cs="Arial"/>
          <w:b/>
          <w:sz w:val="20"/>
          <w:szCs w:val="20"/>
        </w:rPr>
        <w:t>We</w:t>
      </w:r>
      <w:r w:rsidRPr="000D029D">
        <w:rPr>
          <w:rFonts w:ascii="Arial" w:hAnsi="Arial" w:cs="Arial"/>
          <w:sz w:val="20"/>
          <w:szCs w:val="20"/>
        </w:rPr>
        <w:t xml:space="preserve"> receive written notice of a </w:t>
      </w:r>
      <w:r w:rsidRPr="000D029D">
        <w:rPr>
          <w:rFonts w:ascii="Arial" w:hAnsi="Arial" w:cs="Arial"/>
          <w:b/>
          <w:sz w:val="20"/>
          <w:szCs w:val="20"/>
        </w:rPr>
        <w:t>Claim</w:t>
      </w:r>
      <w:r w:rsidRPr="000D029D">
        <w:rPr>
          <w:rFonts w:ascii="Arial" w:hAnsi="Arial" w:cs="Arial"/>
          <w:sz w:val="20"/>
          <w:szCs w:val="20"/>
        </w:rPr>
        <w:t xml:space="preserve">: </w:t>
      </w:r>
    </w:p>
    <w:p w14:paraId="30071A92"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a.</w:t>
      </w:r>
      <w:r w:rsidRPr="000D029D">
        <w:rPr>
          <w:rFonts w:ascii="Arial" w:hAnsi="Arial" w:cs="Arial"/>
          <w:b/>
          <w:bCs/>
          <w:sz w:val="20"/>
          <w:szCs w:val="20"/>
        </w:rPr>
        <w:t xml:space="preserve"> </w:t>
      </w:r>
      <w:r w:rsidRPr="000D029D">
        <w:rPr>
          <w:rFonts w:ascii="Arial" w:hAnsi="Arial" w:cs="Arial"/>
          <w:sz w:val="20"/>
          <w:szCs w:val="20"/>
        </w:rPr>
        <w:t xml:space="preserve">Acknowledge receipt of the </w:t>
      </w:r>
      <w:r w:rsidRPr="000D029D">
        <w:rPr>
          <w:rFonts w:ascii="Arial" w:hAnsi="Arial" w:cs="Arial"/>
          <w:b/>
          <w:sz w:val="20"/>
          <w:szCs w:val="20"/>
        </w:rPr>
        <w:t>Claim</w:t>
      </w:r>
      <w:r w:rsidRPr="000D029D">
        <w:rPr>
          <w:rFonts w:ascii="Arial" w:hAnsi="Arial" w:cs="Arial"/>
          <w:sz w:val="20"/>
          <w:szCs w:val="20"/>
        </w:rPr>
        <w:t xml:space="preserve">. If </w:t>
      </w:r>
      <w:r w:rsidRPr="000D029D">
        <w:rPr>
          <w:rFonts w:ascii="Arial" w:hAnsi="Arial" w:cs="Arial"/>
          <w:b/>
          <w:sz w:val="20"/>
          <w:szCs w:val="20"/>
        </w:rPr>
        <w:t>We</w:t>
      </w:r>
      <w:r w:rsidRPr="000D029D">
        <w:rPr>
          <w:rFonts w:ascii="Arial" w:hAnsi="Arial" w:cs="Arial"/>
          <w:sz w:val="20"/>
          <w:szCs w:val="20"/>
        </w:rPr>
        <w:t xml:space="preserve"> do not acknowledge receipt of the </w:t>
      </w:r>
      <w:r w:rsidRPr="000D029D">
        <w:rPr>
          <w:rFonts w:ascii="Arial" w:hAnsi="Arial" w:cs="Arial"/>
          <w:b/>
          <w:sz w:val="20"/>
          <w:szCs w:val="20"/>
        </w:rPr>
        <w:t>Claim</w:t>
      </w:r>
      <w:r w:rsidRPr="000D029D">
        <w:rPr>
          <w:rFonts w:ascii="Arial" w:hAnsi="Arial" w:cs="Arial"/>
          <w:sz w:val="20"/>
          <w:szCs w:val="20"/>
        </w:rPr>
        <w:t xml:space="preserve"> in writing, </w:t>
      </w:r>
      <w:proofErr w:type="gramStart"/>
      <w:r w:rsidRPr="000D029D">
        <w:rPr>
          <w:rFonts w:ascii="Arial" w:hAnsi="Arial" w:cs="Arial"/>
          <w:b/>
          <w:sz w:val="20"/>
          <w:szCs w:val="20"/>
        </w:rPr>
        <w:t>We</w:t>
      </w:r>
      <w:proofErr w:type="gramEnd"/>
      <w:r w:rsidRPr="000D029D">
        <w:rPr>
          <w:rFonts w:ascii="Arial" w:hAnsi="Arial" w:cs="Arial"/>
          <w:sz w:val="20"/>
          <w:szCs w:val="20"/>
        </w:rPr>
        <w:t xml:space="preserve"> will keep a record of the date, method and content of the </w:t>
      </w:r>
      <w:proofErr w:type="gramStart"/>
      <w:r w:rsidRPr="000D029D">
        <w:rPr>
          <w:rFonts w:ascii="Arial" w:hAnsi="Arial" w:cs="Arial"/>
          <w:sz w:val="20"/>
          <w:szCs w:val="20"/>
        </w:rPr>
        <w:t>acknowledgment;</w:t>
      </w:r>
      <w:proofErr w:type="gramEnd"/>
      <w:r w:rsidRPr="000D029D">
        <w:rPr>
          <w:rFonts w:ascii="Arial" w:hAnsi="Arial" w:cs="Arial"/>
          <w:sz w:val="20"/>
          <w:szCs w:val="20"/>
        </w:rPr>
        <w:t xml:space="preserve"> </w:t>
      </w:r>
    </w:p>
    <w:p w14:paraId="1B931461"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 xml:space="preserve">b. Begin any investigation of the </w:t>
      </w:r>
      <w:r w:rsidRPr="000D029D">
        <w:rPr>
          <w:rFonts w:ascii="Arial" w:hAnsi="Arial" w:cs="Arial"/>
          <w:b/>
          <w:bCs/>
          <w:sz w:val="20"/>
          <w:szCs w:val="20"/>
        </w:rPr>
        <w:t>Claim</w:t>
      </w:r>
      <w:r w:rsidRPr="000D029D">
        <w:rPr>
          <w:rFonts w:ascii="Arial" w:hAnsi="Arial" w:cs="Arial"/>
          <w:bCs/>
          <w:sz w:val="20"/>
          <w:szCs w:val="20"/>
        </w:rPr>
        <w:t xml:space="preserve">; and </w:t>
      </w:r>
    </w:p>
    <w:p w14:paraId="74818FB2"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
          <w:bCs/>
          <w:sz w:val="20"/>
          <w:szCs w:val="20"/>
        </w:rPr>
        <w:t xml:space="preserve">c. </w:t>
      </w:r>
      <w:r w:rsidRPr="000D029D">
        <w:rPr>
          <w:rFonts w:ascii="Arial" w:hAnsi="Arial" w:cs="Arial"/>
          <w:sz w:val="20"/>
          <w:szCs w:val="20"/>
        </w:rPr>
        <w:t xml:space="preserve">Request a signed, sworn proof of loss, specify the information </w:t>
      </w:r>
      <w:r w:rsidRPr="000D029D">
        <w:rPr>
          <w:rFonts w:ascii="Arial" w:hAnsi="Arial" w:cs="Arial"/>
          <w:b/>
          <w:sz w:val="20"/>
          <w:szCs w:val="20"/>
        </w:rPr>
        <w:t>You</w:t>
      </w:r>
      <w:r w:rsidRPr="000D029D">
        <w:rPr>
          <w:rFonts w:ascii="Arial" w:hAnsi="Arial" w:cs="Arial"/>
          <w:sz w:val="20"/>
          <w:szCs w:val="20"/>
        </w:rPr>
        <w:t xml:space="preserve"> must provide and supply </w:t>
      </w:r>
      <w:r w:rsidRPr="000D029D">
        <w:rPr>
          <w:rFonts w:ascii="Arial" w:hAnsi="Arial" w:cs="Arial"/>
          <w:b/>
          <w:sz w:val="20"/>
          <w:szCs w:val="20"/>
        </w:rPr>
        <w:t>You</w:t>
      </w:r>
      <w:r w:rsidRPr="000D029D">
        <w:rPr>
          <w:rFonts w:ascii="Arial" w:hAnsi="Arial" w:cs="Arial"/>
          <w:sz w:val="20"/>
          <w:szCs w:val="20"/>
        </w:rPr>
        <w:t xml:space="preserve"> with the necessary forms. </w:t>
      </w:r>
      <w:r w:rsidRPr="000D029D">
        <w:rPr>
          <w:rFonts w:ascii="Arial" w:hAnsi="Arial" w:cs="Arial"/>
          <w:b/>
          <w:sz w:val="20"/>
          <w:szCs w:val="20"/>
        </w:rPr>
        <w:t>We</w:t>
      </w:r>
      <w:r w:rsidRPr="000D029D">
        <w:rPr>
          <w:rFonts w:ascii="Arial" w:hAnsi="Arial" w:cs="Arial"/>
          <w:sz w:val="20"/>
          <w:szCs w:val="20"/>
        </w:rPr>
        <w:t xml:space="preserve"> may request more information </w:t>
      </w:r>
      <w:proofErr w:type="gramStart"/>
      <w:r w:rsidRPr="000D029D">
        <w:rPr>
          <w:rFonts w:ascii="Arial" w:hAnsi="Arial" w:cs="Arial"/>
          <w:sz w:val="20"/>
          <w:szCs w:val="20"/>
        </w:rPr>
        <w:t>at a later date</w:t>
      </w:r>
      <w:proofErr w:type="gramEnd"/>
      <w:r w:rsidRPr="000D029D">
        <w:rPr>
          <w:rFonts w:ascii="Arial" w:hAnsi="Arial" w:cs="Arial"/>
          <w:sz w:val="20"/>
          <w:szCs w:val="20"/>
        </w:rPr>
        <w:t xml:space="preserve">, if during the investigation of the </w:t>
      </w:r>
      <w:r w:rsidRPr="000D029D">
        <w:rPr>
          <w:rFonts w:ascii="Arial" w:hAnsi="Arial" w:cs="Arial"/>
          <w:b/>
          <w:sz w:val="20"/>
          <w:szCs w:val="20"/>
        </w:rPr>
        <w:t>Claim</w:t>
      </w:r>
      <w:r w:rsidRPr="000D029D">
        <w:rPr>
          <w:rFonts w:ascii="Arial" w:hAnsi="Arial" w:cs="Arial"/>
          <w:sz w:val="20"/>
          <w:szCs w:val="20"/>
        </w:rPr>
        <w:t xml:space="preserve"> such additional information is necessary. </w:t>
      </w:r>
    </w:p>
    <w:p w14:paraId="2972A44A"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p>
    <w:p w14:paraId="2E1571D7" w14:textId="77777777" w:rsidR="000D029D" w:rsidRPr="000D029D" w:rsidRDefault="000D029D" w:rsidP="000D029D">
      <w:pPr>
        <w:autoSpaceDE w:val="0"/>
        <w:autoSpaceDN w:val="0"/>
        <w:adjustRightInd w:val="0"/>
        <w:spacing w:after="0" w:line="240" w:lineRule="auto"/>
        <w:rPr>
          <w:rFonts w:ascii="Arial" w:hAnsi="Arial" w:cs="Arial"/>
          <w:sz w:val="20"/>
          <w:szCs w:val="20"/>
        </w:rPr>
      </w:pPr>
      <w:r w:rsidRPr="000D029D">
        <w:rPr>
          <w:rFonts w:ascii="Arial" w:hAnsi="Arial" w:cs="Arial"/>
          <w:b/>
          <w:sz w:val="20"/>
          <w:szCs w:val="20"/>
        </w:rPr>
        <w:t>We</w:t>
      </w:r>
      <w:r w:rsidRPr="000D029D">
        <w:rPr>
          <w:rFonts w:ascii="Arial" w:hAnsi="Arial" w:cs="Arial"/>
          <w:sz w:val="20"/>
          <w:szCs w:val="20"/>
        </w:rPr>
        <w:t xml:space="preserve"> will notify </w:t>
      </w:r>
      <w:r w:rsidRPr="000D029D">
        <w:rPr>
          <w:rFonts w:ascii="Arial" w:hAnsi="Arial" w:cs="Arial"/>
          <w:b/>
          <w:sz w:val="20"/>
          <w:szCs w:val="20"/>
        </w:rPr>
        <w:t>You</w:t>
      </w:r>
      <w:r w:rsidRPr="000D029D">
        <w:rPr>
          <w:rFonts w:ascii="Arial" w:hAnsi="Arial" w:cs="Arial"/>
          <w:sz w:val="20"/>
          <w:szCs w:val="20"/>
        </w:rPr>
        <w:t xml:space="preserve"> in writing as to whether: </w:t>
      </w:r>
    </w:p>
    <w:p w14:paraId="07BD1F79" w14:textId="77777777" w:rsidR="000D029D" w:rsidRPr="000D029D" w:rsidRDefault="000D029D" w:rsidP="000D029D">
      <w:pPr>
        <w:autoSpaceDE w:val="0"/>
        <w:autoSpaceDN w:val="0"/>
        <w:adjustRightInd w:val="0"/>
        <w:spacing w:after="0" w:line="240" w:lineRule="auto"/>
        <w:ind w:firstLine="720"/>
        <w:rPr>
          <w:rFonts w:ascii="Arial" w:hAnsi="Arial" w:cs="Arial"/>
          <w:sz w:val="20"/>
          <w:szCs w:val="20"/>
        </w:rPr>
      </w:pPr>
      <w:r w:rsidRPr="000D029D">
        <w:rPr>
          <w:rFonts w:ascii="Arial" w:hAnsi="Arial" w:cs="Arial"/>
          <w:bCs/>
          <w:sz w:val="20"/>
          <w:szCs w:val="20"/>
        </w:rPr>
        <w:t xml:space="preserve">a. The </w:t>
      </w:r>
      <w:r w:rsidRPr="000D029D">
        <w:rPr>
          <w:rFonts w:ascii="Arial" w:hAnsi="Arial" w:cs="Arial"/>
          <w:b/>
          <w:bCs/>
          <w:sz w:val="20"/>
          <w:szCs w:val="20"/>
        </w:rPr>
        <w:t>Claim</w:t>
      </w:r>
      <w:r w:rsidRPr="000D029D">
        <w:rPr>
          <w:rFonts w:ascii="Arial" w:hAnsi="Arial" w:cs="Arial"/>
          <w:bCs/>
          <w:sz w:val="20"/>
          <w:szCs w:val="20"/>
        </w:rPr>
        <w:t xml:space="preserve"> or part of the </w:t>
      </w:r>
      <w:r w:rsidRPr="000D029D">
        <w:rPr>
          <w:rFonts w:ascii="Arial" w:hAnsi="Arial" w:cs="Arial"/>
          <w:b/>
          <w:bCs/>
          <w:sz w:val="20"/>
          <w:szCs w:val="20"/>
        </w:rPr>
        <w:t>Claim</w:t>
      </w:r>
      <w:r w:rsidRPr="000D029D">
        <w:rPr>
          <w:rFonts w:ascii="Arial" w:hAnsi="Arial" w:cs="Arial"/>
          <w:bCs/>
          <w:sz w:val="20"/>
          <w:szCs w:val="20"/>
        </w:rPr>
        <w:t xml:space="preserve"> will be </w:t>
      </w:r>
      <w:proofErr w:type="gramStart"/>
      <w:r w:rsidRPr="000D029D">
        <w:rPr>
          <w:rFonts w:ascii="Arial" w:hAnsi="Arial" w:cs="Arial"/>
          <w:bCs/>
          <w:sz w:val="20"/>
          <w:szCs w:val="20"/>
        </w:rPr>
        <w:t>paid</w:t>
      </w:r>
      <w:r w:rsidRPr="000D029D">
        <w:rPr>
          <w:rFonts w:ascii="Arial" w:hAnsi="Arial" w:cs="Arial"/>
          <w:b/>
          <w:bCs/>
          <w:sz w:val="20"/>
          <w:szCs w:val="20"/>
        </w:rPr>
        <w:t>;</w:t>
      </w:r>
      <w:proofErr w:type="gramEnd"/>
      <w:r w:rsidRPr="000D029D">
        <w:rPr>
          <w:rFonts w:ascii="Arial" w:hAnsi="Arial" w:cs="Arial"/>
          <w:b/>
          <w:bCs/>
          <w:sz w:val="20"/>
          <w:szCs w:val="20"/>
        </w:rPr>
        <w:t xml:space="preserve"> </w:t>
      </w:r>
    </w:p>
    <w:p w14:paraId="7D6D1AAD"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b.</w:t>
      </w:r>
      <w:r w:rsidRPr="000D029D">
        <w:rPr>
          <w:rFonts w:ascii="Arial" w:hAnsi="Arial" w:cs="Arial"/>
          <w:b/>
          <w:bCs/>
          <w:sz w:val="20"/>
          <w:szCs w:val="20"/>
        </w:rPr>
        <w:t xml:space="preserve"> </w:t>
      </w:r>
      <w:r w:rsidRPr="000D029D">
        <w:rPr>
          <w:rFonts w:ascii="Arial" w:hAnsi="Arial" w:cs="Arial"/>
          <w:sz w:val="20"/>
          <w:szCs w:val="20"/>
        </w:rPr>
        <w:t xml:space="preserve">The </w:t>
      </w:r>
      <w:r w:rsidRPr="000D029D">
        <w:rPr>
          <w:rFonts w:ascii="Arial" w:hAnsi="Arial" w:cs="Arial"/>
          <w:b/>
          <w:sz w:val="20"/>
          <w:szCs w:val="20"/>
        </w:rPr>
        <w:t>Claim</w:t>
      </w:r>
      <w:r w:rsidRPr="000D029D">
        <w:rPr>
          <w:rFonts w:ascii="Arial" w:hAnsi="Arial" w:cs="Arial"/>
          <w:sz w:val="20"/>
          <w:szCs w:val="20"/>
        </w:rPr>
        <w:t xml:space="preserve"> or part of the </w:t>
      </w:r>
      <w:r w:rsidRPr="000D029D">
        <w:rPr>
          <w:rFonts w:ascii="Arial" w:hAnsi="Arial" w:cs="Arial"/>
          <w:b/>
          <w:sz w:val="20"/>
          <w:szCs w:val="20"/>
        </w:rPr>
        <w:t>Claim</w:t>
      </w:r>
      <w:r w:rsidRPr="000D029D">
        <w:rPr>
          <w:rFonts w:ascii="Arial" w:hAnsi="Arial" w:cs="Arial"/>
          <w:sz w:val="20"/>
          <w:szCs w:val="20"/>
        </w:rPr>
        <w:t xml:space="preserve"> has been denied, and inform </w:t>
      </w:r>
      <w:r w:rsidRPr="000D029D">
        <w:rPr>
          <w:rFonts w:ascii="Arial" w:hAnsi="Arial" w:cs="Arial"/>
          <w:b/>
          <w:sz w:val="20"/>
          <w:szCs w:val="20"/>
        </w:rPr>
        <w:t>You</w:t>
      </w:r>
      <w:r w:rsidRPr="000D029D">
        <w:rPr>
          <w:rFonts w:ascii="Arial" w:hAnsi="Arial" w:cs="Arial"/>
          <w:sz w:val="20"/>
          <w:szCs w:val="20"/>
        </w:rPr>
        <w:t xml:space="preserve"> of the reasons for </w:t>
      </w:r>
      <w:proofErr w:type="gramStart"/>
      <w:r w:rsidRPr="000D029D">
        <w:rPr>
          <w:rFonts w:ascii="Arial" w:hAnsi="Arial" w:cs="Arial"/>
          <w:sz w:val="20"/>
          <w:szCs w:val="20"/>
        </w:rPr>
        <w:t>denial;</w:t>
      </w:r>
      <w:proofErr w:type="gramEnd"/>
      <w:r w:rsidRPr="000D029D">
        <w:rPr>
          <w:rFonts w:ascii="Arial" w:hAnsi="Arial" w:cs="Arial"/>
          <w:sz w:val="20"/>
          <w:szCs w:val="20"/>
        </w:rPr>
        <w:t xml:space="preserve"> </w:t>
      </w:r>
    </w:p>
    <w:p w14:paraId="5DA5681D"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 xml:space="preserve">c. More information is necessary; or </w:t>
      </w:r>
    </w:p>
    <w:p w14:paraId="2D9817BF"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d.</w:t>
      </w:r>
      <w:r w:rsidRPr="000D029D">
        <w:rPr>
          <w:rFonts w:ascii="Arial" w:hAnsi="Arial" w:cs="Arial"/>
          <w:b/>
          <w:bCs/>
          <w:sz w:val="20"/>
          <w:szCs w:val="20"/>
        </w:rPr>
        <w:t xml:space="preserve"> </w:t>
      </w:r>
      <w:r w:rsidRPr="000D029D">
        <w:rPr>
          <w:rFonts w:ascii="Arial" w:hAnsi="Arial" w:cs="Arial"/>
          <w:b/>
          <w:sz w:val="20"/>
          <w:szCs w:val="20"/>
        </w:rPr>
        <w:t>We</w:t>
      </w:r>
      <w:r w:rsidRPr="000D029D">
        <w:rPr>
          <w:rFonts w:ascii="Arial" w:hAnsi="Arial" w:cs="Arial"/>
          <w:sz w:val="20"/>
          <w:szCs w:val="20"/>
        </w:rPr>
        <w:t xml:space="preserve"> need additional time to reach a decision. If </w:t>
      </w:r>
      <w:r w:rsidRPr="000D029D">
        <w:rPr>
          <w:rFonts w:ascii="Arial" w:hAnsi="Arial" w:cs="Arial"/>
          <w:b/>
          <w:sz w:val="20"/>
          <w:szCs w:val="20"/>
        </w:rPr>
        <w:t>We</w:t>
      </w:r>
      <w:r w:rsidRPr="000D029D">
        <w:rPr>
          <w:rFonts w:ascii="Arial" w:hAnsi="Arial" w:cs="Arial"/>
          <w:sz w:val="20"/>
          <w:szCs w:val="20"/>
        </w:rPr>
        <w:t xml:space="preserve"> need additional time, </w:t>
      </w:r>
      <w:proofErr w:type="gramStart"/>
      <w:r w:rsidRPr="000D029D">
        <w:rPr>
          <w:rFonts w:ascii="Arial" w:hAnsi="Arial" w:cs="Arial"/>
          <w:b/>
          <w:sz w:val="20"/>
          <w:szCs w:val="20"/>
        </w:rPr>
        <w:t>We</w:t>
      </w:r>
      <w:proofErr w:type="gramEnd"/>
      <w:r w:rsidRPr="000D029D">
        <w:rPr>
          <w:rFonts w:ascii="Arial" w:hAnsi="Arial" w:cs="Arial"/>
          <w:sz w:val="20"/>
          <w:szCs w:val="20"/>
        </w:rPr>
        <w:t xml:space="preserve"> will inform </w:t>
      </w:r>
      <w:r w:rsidRPr="000D029D">
        <w:rPr>
          <w:rFonts w:ascii="Arial" w:hAnsi="Arial" w:cs="Arial"/>
          <w:b/>
          <w:sz w:val="20"/>
          <w:szCs w:val="20"/>
        </w:rPr>
        <w:t>You</w:t>
      </w:r>
      <w:r w:rsidRPr="000D029D">
        <w:rPr>
          <w:rFonts w:ascii="Arial" w:hAnsi="Arial" w:cs="Arial"/>
          <w:sz w:val="20"/>
          <w:szCs w:val="20"/>
        </w:rPr>
        <w:t xml:space="preserve"> of the reasons for such need. </w:t>
      </w:r>
    </w:p>
    <w:p w14:paraId="3ED3D3DA"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p>
    <w:p w14:paraId="5F732763" w14:textId="77777777" w:rsidR="000D029D" w:rsidRPr="000D029D" w:rsidRDefault="000D029D" w:rsidP="000D029D">
      <w:pPr>
        <w:autoSpaceDE w:val="0"/>
        <w:autoSpaceDN w:val="0"/>
        <w:adjustRightInd w:val="0"/>
        <w:spacing w:after="0" w:line="240" w:lineRule="auto"/>
        <w:rPr>
          <w:rFonts w:ascii="Arial" w:hAnsi="Arial" w:cs="Arial"/>
          <w:sz w:val="20"/>
          <w:szCs w:val="20"/>
        </w:rPr>
      </w:pPr>
      <w:r w:rsidRPr="000D029D">
        <w:rPr>
          <w:rFonts w:ascii="Arial" w:hAnsi="Arial" w:cs="Arial"/>
          <w:b/>
          <w:sz w:val="20"/>
          <w:szCs w:val="20"/>
        </w:rPr>
        <w:t xml:space="preserve">We </w:t>
      </w:r>
      <w:r w:rsidRPr="000D029D">
        <w:rPr>
          <w:rFonts w:ascii="Arial" w:hAnsi="Arial" w:cs="Arial"/>
          <w:sz w:val="20"/>
          <w:szCs w:val="20"/>
        </w:rPr>
        <w:t xml:space="preserve">will provide notification, as described above, within: </w:t>
      </w:r>
    </w:p>
    <w:p w14:paraId="5FBAEEF5"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Cs/>
          <w:sz w:val="20"/>
          <w:szCs w:val="20"/>
        </w:rPr>
        <w:t>a.</w:t>
      </w:r>
      <w:r w:rsidRPr="000D029D">
        <w:rPr>
          <w:rFonts w:ascii="Arial" w:hAnsi="Arial" w:cs="Arial"/>
          <w:b/>
          <w:bCs/>
          <w:sz w:val="20"/>
          <w:szCs w:val="20"/>
        </w:rPr>
        <w:t xml:space="preserve"> </w:t>
      </w:r>
      <w:r w:rsidRPr="000D029D">
        <w:rPr>
          <w:rFonts w:ascii="Arial" w:hAnsi="Arial" w:cs="Arial"/>
          <w:sz w:val="20"/>
          <w:szCs w:val="20"/>
        </w:rPr>
        <w:t xml:space="preserve">Fifteen (15) business days after </w:t>
      </w:r>
      <w:r w:rsidRPr="000D029D">
        <w:rPr>
          <w:rFonts w:ascii="Arial" w:hAnsi="Arial" w:cs="Arial"/>
          <w:b/>
          <w:sz w:val="20"/>
          <w:szCs w:val="20"/>
        </w:rPr>
        <w:t>We</w:t>
      </w:r>
      <w:r w:rsidRPr="000D029D">
        <w:rPr>
          <w:rFonts w:ascii="Arial" w:hAnsi="Arial" w:cs="Arial"/>
          <w:sz w:val="20"/>
          <w:szCs w:val="20"/>
        </w:rPr>
        <w:t xml:space="preserve"> receive the signed, sworn proof of loss and all information </w:t>
      </w:r>
      <w:r w:rsidRPr="000D029D">
        <w:rPr>
          <w:rFonts w:ascii="Arial" w:hAnsi="Arial" w:cs="Arial"/>
          <w:b/>
          <w:sz w:val="20"/>
          <w:szCs w:val="20"/>
        </w:rPr>
        <w:t>We</w:t>
      </w:r>
      <w:r w:rsidRPr="000D029D">
        <w:rPr>
          <w:rFonts w:ascii="Arial" w:hAnsi="Arial" w:cs="Arial"/>
          <w:sz w:val="20"/>
          <w:szCs w:val="20"/>
        </w:rPr>
        <w:t xml:space="preserve"> requested; or </w:t>
      </w:r>
    </w:p>
    <w:p w14:paraId="216E1FB9"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
          <w:bCs/>
          <w:sz w:val="20"/>
          <w:szCs w:val="20"/>
        </w:rPr>
        <w:t xml:space="preserve">b. </w:t>
      </w:r>
      <w:r w:rsidRPr="000D029D">
        <w:rPr>
          <w:rFonts w:ascii="Arial" w:hAnsi="Arial" w:cs="Arial"/>
          <w:sz w:val="20"/>
          <w:szCs w:val="20"/>
        </w:rPr>
        <w:t xml:space="preserve">If </w:t>
      </w:r>
      <w:r w:rsidRPr="000D029D">
        <w:rPr>
          <w:rFonts w:ascii="Arial" w:hAnsi="Arial" w:cs="Arial"/>
          <w:b/>
          <w:sz w:val="20"/>
          <w:szCs w:val="20"/>
        </w:rPr>
        <w:t>We</w:t>
      </w:r>
      <w:r w:rsidRPr="000D029D">
        <w:rPr>
          <w:rFonts w:ascii="Arial" w:hAnsi="Arial" w:cs="Arial"/>
          <w:sz w:val="20"/>
          <w:szCs w:val="20"/>
        </w:rPr>
        <w:t xml:space="preserve"> have notified </w:t>
      </w:r>
      <w:r w:rsidRPr="000D029D">
        <w:rPr>
          <w:rFonts w:ascii="Arial" w:hAnsi="Arial" w:cs="Arial"/>
          <w:b/>
          <w:sz w:val="20"/>
          <w:szCs w:val="20"/>
        </w:rPr>
        <w:t>You</w:t>
      </w:r>
      <w:r w:rsidRPr="000D029D">
        <w:rPr>
          <w:rFonts w:ascii="Arial" w:hAnsi="Arial" w:cs="Arial"/>
          <w:sz w:val="20"/>
          <w:szCs w:val="20"/>
        </w:rPr>
        <w:t xml:space="preserve"> that </w:t>
      </w:r>
      <w:r w:rsidRPr="000D029D">
        <w:rPr>
          <w:rFonts w:ascii="Arial" w:hAnsi="Arial" w:cs="Arial"/>
          <w:b/>
          <w:sz w:val="20"/>
          <w:szCs w:val="20"/>
        </w:rPr>
        <w:t>We</w:t>
      </w:r>
      <w:r w:rsidRPr="000D029D">
        <w:rPr>
          <w:rFonts w:ascii="Arial" w:hAnsi="Arial" w:cs="Arial"/>
          <w:sz w:val="20"/>
          <w:szCs w:val="20"/>
        </w:rPr>
        <w:t xml:space="preserve"> need additional time to reach a decision, </w:t>
      </w:r>
      <w:proofErr w:type="gramStart"/>
      <w:r w:rsidRPr="000D029D">
        <w:rPr>
          <w:rFonts w:ascii="Arial" w:hAnsi="Arial" w:cs="Arial"/>
          <w:b/>
          <w:sz w:val="20"/>
          <w:szCs w:val="20"/>
        </w:rPr>
        <w:t>We</w:t>
      </w:r>
      <w:proofErr w:type="gramEnd"/>
      <w:r w:rsidRPr="000D029D">
        <w:rPr>
          <w:rFonts w:ascii="Arial" w:hAnsi="Arial" w:cs="Arial"/>
          <w:sz w:val="20"/>
          <w:szCs w:val="20"/>
        </w:rPr>
        <w:t xml:space="preserve"> must then either approve or deny the </w:t>
      </w:r>
      <w:r w:rsidRPr="000D029D">
        <w:rPr>
          <w:rFonts w:ascii="Arial" w:hAnsi="Arial" w:cs="Arial"/>
          <w:b/>
          <w:sz w:val="20"/>
          <w:szCs w:val="20"/>
        </w:rPr>
        <w:t>Claim</w:t>
      </w:r>
      <w:r w:rsidRPr="000D029D">
        <w:rPr>
          <w:rFonts w:ascii="Arial" w:hAnsi="Arial" w:cs="Arial"/>
          <w:sz w:val="20"/>
          <w:szCs w:val="20"/>
        </w:rPr>
        <w:t xml:space="preserve"> within forty-five (45) days of such notice. </w:t>
      </w:r>
    </w:p>
    <w:p w14:paraId="18C3B335" w14:textId="77777777" w:rsidR="000D029D" w:rsidRPr="000D029D" w:rsidRDefault="000D029D" w:rsidP="000D029D">
      <w:pPr>
        <w:autoSpaceDE w:val="0"/>
        <w:autoSpaceDN w:val="0"/>
        <w:adjustRightInd w:val="0"/>
        <w:spacing w:after="0" w:line="240" w:lineRule="auto"/>
        <w:rPr>
          <w:rFonts w:ascii="Arial" w:hAnsi="Arial" w:cs="Arial"/>
          <w:b/>
          <w:bCs/>
          <w:sz w:val="20"/>
          <w:szCs w:val="20"/>
        </w:rPr>
      </w:pPr>
    </w:p>
    <w:p w14:paraId="26BEB82B" w14:textId="77777777" w:rsidR="000D029D" w:rsidRPr="000D029D" w:rsidRDefault="000D029D" w:rsidP="000D029D">
      <w:pPr>
        <w:autoSpaceDE w:val="0"/>
        <w:autoSpaceDN w:val="0"/>
        <w:adjustRightInd w:val="0"/>
        <w:spacing w:after="0" w:line="240" w:lineRule="auto"/>
        <w:rPr>
          <w:rFonts w:ascii="Arial" w:hAnsi="Arial" w:cs="Arial"/>
          <w:sz w:val="20"/>
          <w:szCs w:val="20"/>
        </w:rPr>
      </w:pPr>
      <w:r w:rsidRPr="000D029D">
        <w:rPr>
          <w:rFonts w:ascii="Arial" w:hAnsi="Arial" w:cs="Arial"/>
          <w:b/>
          <w:sz w:val="20"/>
          <w:szCs w:val="20"/>
        </w:rPr>
        <w:t>We</w:t>
      </w:r>
      <w:r w:rsidRPr="000D029D">
        <w:rPr>
          <w:rFonts w:ascii="Arial" w:hAnsi="Arial" w:cs="Arial"/>
          <w:sz w:val="20"/>
          <w:szCs w:val="20"/>
        </w:rPr>
        <w:t xml:space="preserve"> will pay for covered loss or damage within five (5) business days after: </w:t>
      </w:r>
    </w:p>
    <w:p w14:paraId="7DAC2122" w14:textId="77777777" w:rsidR="000D029D" w:rsidRPr="000D029D" w:rsidRDefault="000D029D" w:rsidP="000D029D">
      <w:pPr>
        <w:autoSpaceDE w:val="0"/>
        <w:autoSpaceDN w:val="0"/>
        <w:adjustRightInd w:val="0"/>
        <w:spacing w:after="0" w:line="240" w:lineRule="auto"/>
        <w:ind w:left="720"/>
        <w:rPr>
          <w:rFonts w:ascii="Arial" w:hAnsi="Arial" w:cs="Arial"/>
          <w:sz w:val="20"/>
          <w:szCs w:val="20"/>
        </w:rPr>
      </w:pPr>
      <w:r w:rsidRPr="000D029D">
        <w:rPr>
          <w:rFonts w:ascii="Arial" w:hAnsi="Arial" w:cs="Arial"/>
          <w:b/>
          <w:bCs/>
          <w:sz w:val="20"/>
          <w:szCs w:val="20"/>
        </w:rPr>
        <w:t xml:space="preserve">a. </w:t>
      </w:r>
      <w:r w:rsidRPr="000D029D">
        <w:rPr>
          <w:rFonts w:ascii="Arial" w:hAnsi="Arial" w:cs="Arial"/>
          <w:b/>
          <w:sz w:val="20"/>
          <w:szCs w:val="20"/>
        </w:rPr>
        <w:t>We</w:t>
      </w:r>
      <w:r w:rsidRPr="000D029D">
        <w:rPr>
          <w:rFonts w:ascii="Arial" w:hAnsi="Arial" w:cs="Arial"/>
          <w:sz w:val="20"/>
          <w:szCs w:val="20"/>
        </w:rPr>
        <w:t xml:space="preserve"> have notified </w:t>
      </w:r>
      <w:r w:rsidRPr="000D029D">
        <w:rPr>
          <w:rFonts w:ascii="Arial" w:hAnsi="Arial" w:cs="Arial"/>
          <w:b/>
          <w:sz w:val="20"/>
          <w:szCs w:val="20"/>
        </w:rPr>
        <w:t>You</w:t>
      </w:r>
      <w:r w:rsidRPr="000D029D">
        <w:rPr>
          <w:rFonts w:ascii="Arial" w:hAnsi="Arial" w:cs="Arial"/>
          <w:sz w:val="20"/>
          <w:szCs w:val="20"/>
        </w:rPr>
        <w:t xml:space="preserve"> that payment of the </w:t>
      </w:r>
      <w:r w:rsidRPr="000D029D">
        <w:rPr>
          <w:rFonts w:ascii="Arial" w:hAnsi="Arial" w:cs="Arial"/>
          <w:b/>
          <w:sz w:val="20"/>
          <w:szCs w:val="20"/>
        </w:rPr>
        <w:t>Claim</w:t>
      </w:r>
      <w:r w:rsidRPr="000D029D">
        <w:rPr>
          <w:rFonts w:ascii="Arial" w:hAnsi="Arial" w:cs="Arial"/>
          <w:sz w:val="20"/>
          <w:szCs w:val="20"/>
        </w:rPr>
        <w:t xml:space="preserve"> or part of the </w:t>
      </w:r>
      <w:r w:rsidRPr="000D029D">
        <w:rPr>
          <w:rFonts w:ascii="Arial" w:hAnsi="Arial" w:cs="Arial"/>
          <w:b/>
          <w:sz w:val="20"/>
          <w:szCs w:val="20"/>
        </w:rPr>
        <w:t>Claim</w:t>
      </w:r>
      <w:r w:rsidRPr="000D029D">
        <w:rPr>
          <w:rFonts w:ascii="Arial" w:hAnsi="Arial" w:cs="Arial"/>
          <w:sz w:val="20"/>
          <w:szCs w:val="20"/>
        </w:rPr>
        <w:t xml:space="preserve"> will be made and have reached agreement with </w:t>
      </w:r>
      <w:r w:rsidRPr="000D029D">
        <w:rPr>
          <w:rFonts w:ascii="Arial" w:hAnsi="Arial" w:cs="Arial"/>
          <w:b/>
          <w:sz w:val="20"/>
          <w:szCs w:val="20"/>
        </w:rPr>
        <w:t>You</w:t>
      </w:r>
      <w:r w:rsidRPr="000D029D">
        <w:rPr>
          <w:rFonts w:ascii="Arial" w:hAnsi="Arial" w:cs="Arial"/>
          <w:sz w:val="20"/>
          <w:szCs w:val="20"/>
        </w:rPr>
        <w:t xml:space="preserve"> on the amount of loss; or </w:t>
      </w:r>
    </w:p>
    <w:p w14:paraId="63404A83" w14:textId="1C15710C" w:rsidR="000D029D" w:rsidRPr="000D029D" w:rsidRDefault="000D029D" w:rsidP="000D029D">
      <w:pPr>
        <w:tabs>
          <w:tab w:val="left" w:pos="720"/>
        </w:tabs>
        <w:ind w:left="720" w:right="-14"/>
        <w:jc w:val="both"/>
        <w:rPr>
          <w:rFonts w:ascii="Arial" w:hAnsi="Arial" w:cs="Arial"/>
          <w:sz w:val="20"/>
          <w:szCs w:val="20"/>
        </w:rPr>
      </w:pPr>
      <w:r w:rsidRPr="000D029D">
        <w:rPr>
          <w:rFonts w:ascii="Arial" w:hAnsi="Arial" w:cs="Arial"/>
          <w:b/>
          <w:bCs/>
          <w:sz w:val="20"/>
          <w:szCs w:val="20"/>
        </w:rPr>
        <w:t xml:space="preserve">b. </w:t>
      </w:r>
      <w:r w:rsidRPr="000D029D">
        <w:rPr>
          <w:rFonts w:ascii="Arial" w:hAnsi="Arial" w:cs="Arial"/>
          <w:sz w:val="20"/>
          <w:szCs w:val="20"/>
        </w:rPr>
        <w:t xml:space="preserve">An appraisal award has been made. However, if payment of the </w:t>
      </w:r>
      <w:r w:rsidRPr="000D029D">
        <w:rPr>
          <w:rFonts w:ascii="Arial" w:hAnsi="Arial" w:cs="Arial"/>
          <w:b/>
          <w:sz w:val="20"/>
          <w:szCs w:val="20"/>
        </w:rPr>
        <w:t xml:space="preserve">Claim </w:t>
      </w:r>
      <w:r w:rsidRPr="000D029D">
        <w:rPr>
          <w:rFonts w:ascii="Arial" w:hAnsi="Arial" w:cs="Arial"/>
          <w:sz w:val="20"/>
          <w:szCs w:val="20"/>
        </w:rPr>
        <w:t xml:space="preserve">or part of the </w:t>
      </w:r>
      <w:r w:rsidRPr="000D029D">
        <w:rPr>
          <w:rFonts w:ascii="Arial" w:hAnsi="Arial" w:cs="Arial"/>
          <w:b/>
          <w:sz w:val="20"/>
          <w:szCs w:val="20"/>
        </w:rPr>
        <w:t>Claim</w:t>
      </w:r>
      <w:r w:rsidRPr="000D029D">
        <w:rPr>
          <w:rFonts w:ascii="Arial" w:hAnsi="Arial" w:cs="Arial"/>
          <w:sz w:val="20"/>
          <w:szCs w:val="20"/>
        </w:rPr>
        <w:t xml:space="preserve"> is conditioned on </w:t>
      </w:r>
      <w:r w:rsidRPr="000D029D">
        <w:rPr>
          <w:rFonts w:ascii="Arial" w:hAnsi="Arial" w:cs="Arial"/>
          <w:b/>
          <w:sz w:val="20"/>
          <w:szCs w:val="20"/>
        </w:rPr>
        <w:t xml:space="preserve">You </w:t>
      </w:r>
      <w:proofErr w:type="gramStart"/>
      <w:r w:rsidRPr="000D029D">
        <w:rPr>
          <w:rFonts w:ascii="Arial" w:hAnsi="Arial" w:cs="Arial"/>
          <w:sz w:val="20"/>
          <w:szCs w:val="20"/>
        </w:rPr>
        <w:t>being in compliance with</w:t>
      </w:r>
      <w:proofErr w:type="gramEnd"/>
      <w:r w:rsidRPr="000D029D">
        <w:rPr>
          <w:rFonts w:ascii="Arial" w:hAnsi="Arial" w:cs="Arial"/>
          <w:sz w:val="20"/>
          <w:szCs w:val="20"/>
        </w:rPr>
        <w:t xml:space="preserve"> any of the terms of this </w:t>
      </w:r>
      <w:r w:rsidRPr="000D029D">
        <w:rPr>
          <w:rFonts w:ascii="Arial" w:hAnsi="Arial" w:cs="Arial"/>
          <w:b/>
          <w:sz w:val="20"/>
          <w:szCs w:val="20"/>
        </w:rPr>
        <w:t>Policy</w:t>
      </w:r>
      <w:r w:rsidRPr="000D029D">
        <w:rPr>
          <w:rFonts w:ascii="Arial" w:hAnsi="Arial" w:cs="Arial"/>
          <w:sz w:val="20"/>
          <w:szCs w:val="20"/>
        </w:rPr>
        <w:t xml:space="preserve">, </w:t>
      </w:r>
      <w:proofErr w:type="gramStart"/>
      <w:r w:rsidRPr="000D029D">
        <w:rPr>
          <w:rFonts w:ascii="Arial" w:hAnsi="Arial" w:cs="Arial"/>
          <w:b/>
          <w:sz w:val="20"/>
          <w:szCs w:val="20"/>
        </w:rPr>
        <w:t>We</w:t>
      </w:r>
      <w:proofErr w:type="gramEnd"/>
      <w:r w:rsidRPr="000D029D">
        <w:rPr>
          <w:rFonts w:ascii="Arial" w:hAnsi="Arial" w:cs="Arial"/>
          <w:sz w:val="20"/>
          <w:szCs w:val="20"/>
        </w:rPr>
        <w:t xml:space="preserve"> will make payment within five (5) business days after the date </w:t>
      </w:r>
      <w:r w:rsidRPr="000D029D">
        <w:rPr>
          <w:rFonts w:ascii="Arial" w:hAnsi="Arial" w:cs="Arial"/>
          <w:b/>
          <w:sz w:val="20"/>
          <w:szCs w:val="20"/>
        </w:rPr>
        <w:t xml:space="preserve">You </w:t>
      </w:r>
      <w:r w:rsidRPr="000D029D">
        <w:rPr>
          <w:rFonts w:ascii="Arial" w:hAnsi="Arial" w:cs="Arial"/>
          <w:sz w:val="20"/>
          <w:szCs w:val="20"/>
        </w:rPr>
        <w:t>complied with such terms.</w:t>
      </w:r>
    </w:p>
    <w:p w14:paraId="6C1C0EBA" w14:textId="77777777" w:rsidR="00811E36" w:rsidRPr="00ED5949" w:rsidRDefault="00811E36" w:rsidP="00404DAA">
      <w:pPr>
        <w:pStyle w:val="BodyText"/>
        <w:ind w:right="-14"/>
        <w:jc w:val="both"/>
        <w:rPr>
          <w:rFonts w:ascii="Arial" w:hAnsi="Arial" w:cs="Arial"/>
          <w:sz w:val="20"/>
          <w:szCs w:val="20"/>
        </w:rPr>
      </w:pPr>
    </w:p>
    <w:p w14:paraId="0B6DE4B1" w14:textId="0B2D35D1" w:rsidR="00811E36" w:rsidRDefault="00811E36" w:rsidP="00404DAA">
      <w:pPr>
        <w:pStyle w:val="BodyText"/>
        <w:ind w:right="-14"/>
        <w:jc w:val="both"/>
        <w:rPr>
          <w:rFonts w:ascii="Arial" w:hAnsi="Arial" w:cs="Arial"/>
          <w:sz w:val="20"/>
          <w:szCs w:val="20"/>
        </w:rPr>
      </w:pPr>
      <w:r w:rsidRPr="00ED5949">
        <w:rPr>
          <w:rFonts w:ascii="Arial" w:hAnsi="Arial" w:cs="Arial"/>
          <w:sz w:val="20"/>
          <w:szCs w:val="20"/>
        </w:rPr>
        <w:t xml:space="preserve">Upon completion of the </w:t>
      </w:r>
      <w:r w:rsidRPr="00ED5949">
        <w:rPr>
          <w:rFonts w:ascii="Arial" w:hAnsi="Arial" w:cs="Arial"/>
          <w:b/>
          <w:sz w:val="20"/>
          <w:szCs w:val="20"/>
        </w:rPr>
        <w:t xml:space="preserve">Claim </w:t>
      </w:r>
      <w:proofErr w:type="gramStart"/>
      <w:r w:rsidRPr="00ED5949">
        <w:rPr>
          <w:rFonts w:ascii="Arial" w:hAnsi="Arial" w:cs="Arial"/>
          <w:sz w:val="20"/>
          <w:szCs w:val="20"/>
        </w:rPr>
        <w:t>review</w:t>
      </w:r>
      <w:proofErr w:type="gramEnd"/>
      <w:r w:rsidRPr="00ED5949">
        <w:rPr>
          <w:rFonts w:ascii="Arial" w:hAnsi="Arial" w:cs="Arial"/>
          <w:sz w:val="20"/>
          <w:szCs w:val="20"/>
        </w:rPr>
        <w:t xml:space="preserve"> </w:t>
      </w:r>
      <w:r w:rsidRPr="00ED5949">
        <w:rPr>
          <w:rFonts w:ascii="Arial" w:hAnsi="Arial" w:cs="Arial"/>
          <w:b/>
          <w:sz w:val="20"/>
          <w:szCs w:val="20"/>
        </w:rPr>
        <w:t>You</w:t>
      </w:r>
      <w:r w:rsidRPr="00ED5949">
        <w:rPr>
          <w:rFonts w:ascii="Arial" w:hAnsi="Arial" w:cs="Arial"/>
          <w:sz w:val="20"/>
          <w:szCs w:val="20"/>
        </w:rPr>
        <w:t xml:space="preserve"> will receive an Explanation of Benefits form providing details regarding the determination of the outcome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Claim</w:t>
      </w:r>
      <w:r w:rsidRPr="00ED5949">
        <w:rPr>
          <w:rFonts w:ascii="Arial" w:hAnsi="Arial" w:cs="Arial"/>
          <w:sz w:val="20"/>
          <w:szCs w:val="20"/>
        </w:rPr>
        <w:t xml:space="preserve">. If </w:t>
      </w:r>
      <w:r w:rsidRPr="00ED5949">
        <w:rPr>
          <w:rFonts w:ascii="Arial" w:hAnsi="Arial" w:cs="Arial"/>
          <w:b/>
          <w:sz w:val="20"/>
          <w:szCs w:val="20"/>
        </w:rPr>
        <w:t>You</w:t>
      </w:r>
      <w:r w:rsidRPr="00ED5949">
        <w:rPr>
          <w:rFonts w:ascii="Arial" w:hAnsi="Arial" w:cs="Arial"/>
          <w:sz w:val="20"/>
          <w:szCs w:val="20"/>
        </w:rPr>
        <w:t xml:space="preserve"> disagree with the outcome of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Claim</w:t>
      </w:r>
      <w:r w:rsidRPr="00ED5949">
        <w:rPr>
          <w:rFonts w:ascii="Arial" w:hAnsi="Arial" w:cs="Arial"/>
          <w:sz w:val="20"/>
          <w:szCs w:val="20"/>
        </w:rPr>
        <w:t xml:space="preserve">, </w:t>
      </w:r>
      <w:proofErr w:type="gramStart"/>
      <w:r w:rsidRPr="00ED5949">
        <w:rPr>
          <w:rFonts w:ascii="Arial" w:hAnsi="Arial" w:cs="Arial"/>
          <w:b/>
          <w:sz w:val="20"/>
          <w:szCs w:val="20"/>
        </w:rPr>
        <w:t>You</w:t>
      </w:r>
      <w:proofErr w:type="gramEnd"/>
      <w:r w:rsidRPr="00ED5949">
        <w:rPr>
          <w:rFonts w:ascii="Arial" w:hAnsi="Arial" w:cs="Arial"/>
          <w:sz w:val="20"/>
          <w:szCs w:val="20"/>
        </w:rPr>
        <w:t xml:space="preserve"> may appeal the decision as described in the following section, ‘P</w:t>
      </w:r>
      <w:r w:rsidR="007F4D17">
        <w:rPr>
          <w:rFonts w:ascii="Arial" w:hAnsi="Arial" w:cs="Arial"/>
          <w:sz w:val="20"/>
          <w:szCs w:val="20"/>
        </w:rPr>
        <w:t>art VIII</w:t>
      </w:r>
      <w:r w:rsidRPr="00ED5949">
        <w:rPr>
          <w:rFonts w:ascii="Arial" w:hAnsi="Arial" w:cs="Arial"/>
          <w:sz w:val="20"/>
          <w:szCs w:val="20"/>
        </w:rPr>
        <w:t xml:space="preserve"> – Appeals and Complaints’.</w:t>
      </w:r>
    </w:p>
    <w:p w14:paraId="60764AB5" w14:textId="2C45554F" w:rsidR="00F4679A" w:rsidRDefault="00F4679A" w:rsidP="00404DAA">
      <w:pPr>
        <w:pStyle w:val="BodyText"/>
        <w:ind w:right="-14"/>
        <w:jc w:val="both"/>
        <w:rPr>
          <w:rFonts w:ascii="Arial" w:hAnsi="Arial" w:cs="Arial"/>
          <w:sz w:val="20"/>
          <w:szCs w:val="20"/>
        </w:rPr>
      </w:pPr>
    </w:p>
    <w:p w14:paraId="7AE67849" w14:textId="6484DA9A" w:rsidR="00F4679A" w:rsidRDefault="00F4679A" w:rsidP="00404DAA">
      <w:pPr>
        <w:pStyle w:val="BodyText"/>
        <w:ind w:right="-14"/>
        <w:jc w:val="both"/>
        <w:rPr>
          <w:rFonts w:ascii="Arial" w:hAnsi="Arial" w:cs="Arial"/>
          <w:sz w:val="20"/>
          <w:szCs w:val="20"/>
        </w:rPr>
      </w:pPr>
    </w:p>
    <w:p w14:paraId="57C3415A" w14:textId="3F2A38A0" w:rsidR="00F4679A" w:rsidRDefault="00F4679A" w:rsidP="00404DAA">
      <w:pPr>
        <w:pStyle w:val="BodyText"/>
        <w:ind w:right="-14"/>
        <w:jc w:val="both"/>
        <w:rPr>
          <w:rFonts w:ascii="Arial" w:hAnsi="Arial" w:cs="Arial"/>
          <w:sz w:val="20"/>
          <w:szCs w:val="20"/>
        </w:rPr>
      </w:pPr>
    </w:p>
    <w:p w14:paraId="51CB2E49" w14:textId="11FDA84A" w:rsidR="00F4679A" w:rsidRDefault="00F4679A" w:rsidP="00404DAA">
      <w:pPr>
        <w:pStyle w:val="BodyText"/>
        <w:ind w:right="-14"/>
        <w:jc w:val="both"/>
        <w:rPr>
          <w:rFonts w:ascii="Arial" w:hAnsi="Arial" w:cs="Arial"/>
          <w:sz w:val="20"/>
          <w:szCs w:val="20"/>
        </w:rPr>
      </w:pPr>
    </w:p>
    <w:p w14:paraId="4B2DDDD2" w14:textId="77777777" w:rsidR="00F4679A" w:rsidRDefault="00F4679A" w:rsidP="00404DAA">
      <w:pPr>
        <w:pStyle w:val="BodyText"/>
        <w:ind w:right="-14"/>
        <w:jc w:val="both"/>
        <w:rPr>
          <w:rFonts w:ascii="Arial" w:hAnsi="Arial" w:cs="Arial"/>
          <w:sz w:val="20"/>
          <w:szCs w:val="20"/>
        </w:rPr>
      </w:pPr>
    </w:p>
    <w:p w14:paraId="5F6919CC" w14:textId="71353344" w:rsidR="00E61FDA" w:rsidRDefault="00E61FDA" w:rsidP="00404DAA">
      <w:pPr>
        <w:pStyle w:val="BodyText"/>
        <w:ind w:right="-14"/>
        <w:jc w:val="both"/>
        <w:rPr>
          <w:rFonts w:ascii="Arial" w:hAnsi="Arial" w:cs="Arial"/>
          <w:sz w:val="20"/>
          <w:szCs w:val="20"/>
        </w:rPr>
      </w:pPr>
    </w:p>
    <w:p w14:paraId="20FCA434" w14:textId="54754B6C" w:rsidR="00E61FDA" w:rsidRDefault="00E61FDA" w:rsidP="00404DAA">
      <w:pPr>
        <w:pStyle w:val="BodyText"/>
        <w:ind w:right="-14"/>
        <w:jc w:val="both"/>
        <w:rPr>
          <w:rFonts w:ascii="Arial" w:hAnsi="Arial" w:cs="Arial"/>
          <w:sz w:val="20"/>
          <w:szCs w:val="20"/>
        </w:rPr>
      </w:pPr>
    </w:p>
    <w:p w14:paraId="32DB5077" w14:textId="77777777" w:rsidR="00E61FDA" w:rsidRPr="00ED5949" w:rsidRDefault="00E61FDA" w:rsidP="00404DAA">
      <w:pPr>
        <w:pStyle w:val="BodyText"/>
        <w:ind w:right="-14"/>
        <w:jc w:val="both"/>
        <w:rPr>
          <w:rFonts w:ascii="Arial" w:hAnsi="Arial" w:cs="Arial"/>
          <w:sz w:val="20"/>
          <w:szCs w:val="20"/>
        </w:rPr>
      </w:pPr>
    </w:p>
    <w:p w14:paraId="11EB1C2A" w14:textId="262CE562" w:rsidR="00603DAC" w:rsidRDefault="00603DAC" w:rsidP="00876993">
      <w:pPr>
        <w:spacing w:after="0" w:line="240" w:lineRule="auto"/>
        <w:rPr>
          <w:rFonts w:ascii="Arial" w:hAnsi="Arial" w:cs="Arial"/>
        </w:rPr>
      </w:pPr>
    </w:p>
    <w:p w14:paraId="03A44423" w14:textId="77777777" w:rsidR="00811E36" w:rsidRPr="00ED5949" w:rsidRDefault="00462E1C" w:rsidP="00811E36">
      <w:pPr>
        <w:pStyle w:val="Heading1"/>
      </w:pPr>
      <w:bookmarkStart w:id="186" w:name="_Toc29989651"/>
      <w:bookmarkStart w:id="187" w:name="_Toc29992344"/>
      <w:bookmarkStart w:id="188" w:name="_Toc29992437"/>
      <w:bookmarkStart w:id="189" w:name="_Toc29996391"/>
      <w:r w:rsidRPr="00ED5949">
        <w:lastRenderedPageBreak/>
        <w:t>PART VIII</w:t>
      </w:r>
      <w:r w:rsidR="00811E36" w:rsidRPr="00ED5949">
        <w:t xml:space="preserve"> – APPEALS AND COMPLAINTS</w:t>
      </w:r>
      <w:bookmarkEnd w:id="186"/>
      <w:bookmarkEnd w:id="187"/>
      <w:bookmarkEnd w:id="188"/>
      <w:bookmarkEnd w:id="189"/>
    </w:p>
    <w:p w14:paraId="4FD6B420" w14:textId="77777777" w:rsidR="00811E36" w:rsidRPr="00ED5949" w:rsidRDefault="00811E36" w:rsidP="00404DAA">
      <w:pPr>
        <w:pStyle w:val="Heading2"/>
        <w:numPr>
          <w:ilvl w:val="0"/>
          <w:numId w:val="0"/>
        </w:numPr>
        <w:spacing w:before="0"/>
        <w:ind w:left="360" w:right="-14" w:hanging="360"/>
      </w:pPr>
      <w:bookmarkStart w:id="190" w:name="_Toc29989652"/>
      <w:bookmarkStart w:id="191" w:name="_Toc29992438"/>
      <w:bookmarkStart w:id="192" w:name="_Toc29996392"/>
      <w:r w:rsidRPr="00ED5949">
        <w:t>Contact Information</w:t>
      </w:r>
      <w:bookmarkEnd w:id="190"/>
      <w:bookmarkEnd w:id="191"/>
      <w:bookmarkEnd w:id="192"/>
    </w:p>
    <w:p w14:paraId="7AC91F6A" w14:textId="73482003" w:rsidR="00811E36" w:rsidRPr="00876993" w:rsidRDefault="00811E36" w:rsidP="00404DAA">
      <w:pPr>
        <w:pStyle w:val="Heading2"/>
        <w:numPr>
          <w:ilvl w:val="0"/>
          <w:numId w:val="0"/>
        </w:numPr>
        <w:spacing w:before="0"/>
        <w:ind w:left="938" w:right="-14" w:hanging="360"/>
        <w:rPr>
          <w:b w:val="0"/>
        </w:rPr>
      </w:pPr>
      <w:bookmarkStart w:id="193" w:name="_Toc29989653"/>
      <w:bookmarkStart w:id="194" w:name="_Toc29992439"/>
      <w:bookmarkStart w:id="195" w:name="_Toc29996393"/>
      <w:r w:rsidRPr="00876993">
        <w:rPr>
          <w:b w:val="0"/>
        </w:rPr>
        <w:t>Figo Pet Insurance</w:t>
      </w:r>
      <w:bookmarkEnd w:id="193"/>
      <w:bookmarkEnd w:id="194"/>
      <w:bookmarkEnd w:id="195"/>
    </w:p>
    <w:p w14:paraId="10C72603" w14:textId="0B2E876F" w:rsidR="00811E36" w:rsidRPr="00876993" w:rsidRDefault="00A43130" w:rsidP="00404DAA">
      <w:pPr>
        <w:pStyle w:val="Heading2"/>
        <w:numPr>
          <w:ilvl w:val="0"/>
          <w:numId w:val="0"/>
        </w:numPr>
        <w:spacing w:before="0"/>
        <w:ind w:left="938" w:right="-14" w:hanging="360"/>
        <w:rPr>
          <w:b w:val="0"/>
        </w:rPr>
      </w:pPr>
      <w:bookmarkStart w:id="196" w:name="_Toc29989654"/>
      <w:bookmarkStart w:id="197" w:name="_Toc29992440"/>
      <w:bookmarkStart w:id="198" w:name="_Toc29996394"/>
      <w:r>
        <w:rPr>
          <w:b w:val="0"/>
        </w:rPr>
        <w:t>20</w:t>
      </w:r>
      <w:r w:rsidR="00811E36" w:rsidRPr="00876993">
        <w:rPr>
          <w:b w:val="0"/>
        </w:rPr>
        <w:t xml:space="preserve">0 </w:t>
      </w:r>
      <w:r>
        <w:rPr>
          <w:b w:val="0"/>
        </w:rPr>
        <w:t>W</w:t>
      </w:r>
      <w:r w:rsidR="00811E36" w:rsidRPr="00876993">
        <w:rPr>
          <w:b w:val="0"/>
        </w:rPr>
        <w:t xml:space="preserve"> </w:t>
      </w:r>
      <w:r>
        <w:rPr>
          <w:b w:val="0"/>
        </w:rPr>
        <w:t>Adams St.</w:t>
      </w:r>
      <w:bookmarkEnd w:id="196"/>
      <w:bookmarkEnd w:id="197"/>
      <w:bookmarkEnd w:id="198"/>
    </w:p>
    <w:p w14:paraId="430A0859" w14:textId="2CA6C77D" w:rsidR="00811E36" w:rsidRPr="00876993" w:rsidRDefault="00811E36" w:rsidP="00404DAA">
      <w:pPr>
        <w:pStyle w:val="Heading2"/>
        <w:numPr>
          <w:ilvl w:val="0"/>
          <w:numId w:val="0"/>
        </w:numPr>
        <w:spacing w:before="0"/>
        <w:ind w:left="938" w:right="-14" w:hanging="360"/>
        <w:rPr>
          <w:b w:val="0"/>
        </w:rPr>
      </w:pPr>
      <w:bookmarkStart w:id="199" w:name="_Toc29989655"/>
      <w:bookmarkStart w:id="200" w:name="_Toc29992441"/>
      <w:bookmarkStart w:id="201" w:name="_Toc29996395"/>
      <w:r w:rsidRPr="00876993">
        <w:rPr>
          <w:b w:val="0"/>
        </w:rPr>
        <w:t>Chicago, IL 606</w:t>
      </w:r>
      <w:bookmarkEnd w:id="199"/>
      <w:bookmarkEnd w:id="200"/>
      <w:bookmarkEnd w:id="201"/>
      <w:r w:rsidR="00A43130">
        <w:rPr>
          <w:b w:val="0"/>
        </w:rPr>
        <w:t>06</w:t>
      </w:r>
    </w:p>
    <w:p w14:paraId="72EF0E34" w14:textId="77777777" w:rsidR="00F5757D" w:rsidRDefault="00F5757D" w:rsidP="00404DAA">
      <w:pPr>
        <w:spacing w:after="0" w:line="240" w:lineRule="auto"/>
        <w:ind w:left="217" w:right="-14"/>
        <w:jc w:val="both"/>
        <w:rPr>
          <w:rFonts w:ascii="Arial" w:hAnsi="Arial" w:cs="Arial"/>
          <w:sz w:val="20"/>
          <w:szCs w:val="20"/>
        </w:rPr>
      </w:pPr>
    </w:p>
    <w:p w14:paraId="5800D2DB" w14:textId="77777777" w:rsidR="00811E36" w:rsidRDefault="00811E36" w:rsidP="00404DAA">
      <w:pPr>
        <w:spacing w:after="0" w:line="240" w:lineRule="auto"/>
        <w:ind w:right="-14"/>
        <w:jc w:val="both"/>
        <w:rPr>
          <w:rFonts w:ascii="Arial" w:hAnsi="Arial" w:cs="Arial"/>
          <w:sz w:val="20"/>
          <w:szCs w:val="20"/>
        </w:rPr>
      </w:pPr>
      <w:r w:rsidRPr="00ED5949">
        <w:rPr>
          <w:rFonts w:ascii="Arial" w:hAnsi="Arial" w:cs="Arial"/>
          <w:sz w:val="20"/>
          <w:szCs w:val="20"/>
        </w:rPr>
        <w:t>The</w:t>
      </w:r>
      <w:r w:rsidRPr="00ED5949">
        <w:rPr>
          <w:rFonts w:ascii="Arial" w:hAnsi="Arial" w:cs="Arial"/>
          <w:spacing w:val="-3"/>
          <w:sz w:val="20"/>
          <w:szCs w:val="20"/>
        </w:rPr>
        <w:t xml:space="preserve"> </w:t>
      </w:r>
      <w:r w:rsidRPr="00ED5949">
        <w:rPr>
          <w:rFonts w:ascii="Arial" w:hAnsi="Arial" w:cs="Arial"/>
          <w:sz w:val="20"/>
          <w:szCs w:val="20"/>
        </w:rPr>
        <w:t>following</w:t>
      </w:r>
      <w:r w:rsidRPr="00ED5949">
        <w:rPr>
          <w:rFonts w:ascii="Arial" w:hAnsi="Arial" w:cs="Arial"/>
          <w:spacing w:val="-4"/>
          <w:sz w:val="20"/>
          <w:szCs w:val="20"/>
        </w:rPr>
        <w:t xml:space="preserve"> </w:t>
      </w:r>
      <w:r w:rsidRPr="00ED5949">
        <w:rPr>
          <w:rFonts w:ascii="Arial" w:hAnsi="Arial" w:cs="Arial"/>
          <w:sz w:val="20"/>
          <w:szCs w:val="20"/>
        </w:rPr>
        <w:t>describes</w:t>
      </w:r>
      <w:r w:rsidRPr="00ED5949">
        <w:rPr>
          <w:rFonts w:ascii="Arial" w:hAnsi="Arial" w:cs="Arial"/>
          <w:spacing w:val="-3"/>
          <w:sz w:val="20"/>
          <w:szCs w:val="20"/>
        </w:rPr>
        <w:t xml:space="preserve"> </w:t>
      </w:r>
      <w:r w:rsidRPr="00ED5949">
        <w:rPr>
          <w:rFonts w:ascii="Arial" w:hAnsi="Arial" w:cs="Arial"/>
          <w:sz w:val="20"/>
          <w:szCs w:val="20"/>
        </w:rPr>
        <w:t>the</w:t>
      </w:r>
      <w:r w:rsidRPr="00ED5949">
        <w:rPr>
          <w:rFonts w:ascii="Arial" w:hAnsi="Arial" w:cs="Arial"/>
          <w:spacing w:val="-4"/>
          <w:sz w:val="20"/>
          <w:szCs w:val="20"/>
        </w:rPr>
        <w:t xml:space="preserve"> </w:t>
      </w:r>
      <w:r w:rsidRPr="00ED5949">
        <w:rPr>
          <w:rFonts w:ascii="Arial" w:hAnsi="Arial" w:cs="Arial"/>
          <w:sz w:val="20"/>
          <w:szCs w:val="20"/>
        </w:rPr>
        <w:t>process</w:t>
      </w:r>
      <w:r w:rsidRPr="00ED5949">
        <w:rPr>
          <w:rFonts w:ascii="Arial" w:hAnsi="Arial" w:cs="Arial"/>
          <w:spacing w:val="-3"/>
          <w:sz w:val="20"/>
          <w:szCs w:val="20"/>
        </w:rPr>
        <w:t xml:space="preserve"> for </w:t>
      </w:r>
      <w:r w:rsidRPr="00ED5949">
        <w:rPr>
          <w:rFonts w:ascii="Arial" w:hAnsi="Arial" w:cs="Arial"/>
          <w:sz w:val="20"/>
          <w:szCs w:val="20"/>
        </w:rPr>
        <w:t>filing</w:t>
      </w:r>
      <w:r w:rsidRPr="00ED5949">
        <w:rPr>
          <w:rFonts w:ascii="Arial" w:hAnsi="Arial" w:cs="Arial"/>
          <w:spacing w:val="-4"/>
          <w:sz w:val="20"/>
          <w:szCs w:val="20"/>
        </w:rPr>
        <w:t xml:space="preserve"> </w:t>
      </w:r>
      <w:r w:rsidRPr="00ED5949">
        <w:rPr>
          <w:rFonts w:ascii="Arial" w:hAnsi="Arial" w:cs="Arial"/>
          <w:sz w:val="20"/>
          <w:szCs w:val="20"/>
        </w:rPr>
        <w:t>an</w:t>
      </w:r>
      <w:r w:rsidRPr="00ED5949">
        <w:rPr>
          <w:rFonts w:ascii="Arial" w:hAnsi="Arial" w:cs="Arial"/>
          <w:spacing w:val="-3"/>
          <w:sz w:val="20"/>
          <w:szCs w:val="20"/>
        </w:rPr>
        <w:t xml:space="preserve"> </w:t>
      </w:r>
      <w:r w:rsidRPr="00ED5949">
        <w:rPr>
          <w:rFonts w:ascii="Arial" w:hAnsi="Arial" w:cs="Arial"/>
          <w:sz w:val="20"/>
          <w:szCs w:val="20"/>
        </w:rPr>
        <w:t>appeal</w:t>
      </w:r>
      <w:r w:rsidRPr="00ED5949">
        <w:rPr>
          <w:rFonts w:ascii="Arial" w:hAnsi="Arial" w:cs="Arial"/>
          <w:spacing w:val="-4"/>
          <w:sz w:val="20"/>
          <w:szCs w:val="20"/>
        </w:rPr>
        <w:t xml:space="preserve"> </w:t>
      </w:r>
      <w:r w:rsidRPr="00ED5949">
        <w:rPr>
          <w:rFonts w:ascii="Arial" w:hAnsi="Arial" w:cs="Arial"/>
          <w:sz w:val="20"/>
          <w:szCs w:val="20"/>
        </w:rPr>
        <w:t>in</w:t>
      </w:r>
      <w:r w:rsidRPr="00ED5949">
        <w:rPr>
          <w:rFonts w:ascii="Arial" w:hAnsi="Arial" w:cs="Arial"/>
          <w:spacing w:val="-3"/>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event</w:t>
      </w:r>
      <w:r w:rsidRPr="00ED5949">
        <w:rPr>
          <w:rFonts w:ascii="Arial" w:hAnsi="Arial" w:cs="Arial"/>
          <w:spacing w:val="-4"/>
          <w:sz w:val="20"/>
          <w:szCs w:val="20"/>
        </w:rPr>
        <w:t xml:space="preserve"> </w:t>
      </w:r>
      <w:r w:rsidRPr="00ED5949">
        <w:rPr>
          <w:rFonts w:ascii="Arial" w:hAnsi="Arial" w:cs="Arial"/>
          <w:b/>
          <w:sz w:val="20"/>
          <w:szCs w:val="20"/>
        </w:rPr>
        <w:t>You</w:t>
      </w:r>
      <w:r w:rsidRPr="00ED5949">
        <w:rPr>
          <w:rFonts w:ascii="Arial" w:hAnsi="Arial" w:cs="Arial"/>
          <w:spacing w:val="-3"/>
          <w:sz w:val="20"/>
          <w:szCs w:val="20"/>
        </w:rPr>
        <w:t xml:space="preserve"> </w:t>
      </w:r>
      <w:r w:rsidRPr="00ED5949">
        <w:rPr>
          <w:rFonts w:ascii="Arial" w:hAnsi="Arial" w:cs="Arial"/>
          <w:sz w:val="20"/>
          <w:szCs w:val="20"/>
        </w:rPr>
        <w:t>are</w:t>
      </w:r>
      <w:r w:rsidRPr="00ED5949">
        <w:rPr>
          <w:rFonts w:ascii="Arial" w:hAnsi="Arial" w:cs="Arial"/>
          <w:spacing w:val="-1"/>
          <w:sz w:val="20"/>
          <w:szCs w:val="20"/>
        </w:rPr>
        <w:t xml:space="preserve"> </w:t>
      </w:r>
      <w:r w:rsidRPr="00ED5949">
        <w:rPr>
          <w:rFonts w:ascii="Arial" w:hAnsi="Arial" w:cs="Arial"/>
          <w:sz w:val="20"/>
          <w:szCs w:val="20"/>
        </w:rPr>
        <w:t>not</w:t>
      </w:r>
      <w:r w:rsidRPr="00ED5949">
        <w:rPr>
          <w:rFonts w:ascii="Arial" w:hAnsi="Arial" w:cs="Arial"/>
          <w:spacing w:val="-4"/>
          <w:sz w:val="20"/>
          <w:szCs w:val="20"/>
        </w:rPr>
        <w:t xml:space="preserve"> </w:t>
      </w:r>
      <w:r w:rsidRPr="00ED5949">
        <w:rPr>
          <w:rFonts w:ascii="Arial" w:hAnsi="Arial" w:cs="Arial"/>
          <w:sz w:val="20"/>
          <w:szCs w:val="20"/>
        </w:rPr>
        <w:t>satisfied</w:t>
      </w:r>
      <w:r w:rsidRPr="00ED5949">
        <w:rPr>
          <w:rFonts w:ascii="Arial" w:hAnsi="Arial" w:cs="Arial"/>
          <w:spacing w:val="-3"/>
          <w:sz w:val="20"/>
          <w:szCs w:val="20"/>
        </w:rPr>
        <w:t xml:space="preserve"> </w:t>
      </w:r>
      <w:r w:rsidRPr="00ED5949">
        <w:rPr>
          <w:rFonts w:ascii="Arial" w:hAnsi="Arial" w:cs="Arial"/>
          <w:sz w:val="20"/>
          <w:szCs w:val="20"/>
        </w:rPr>
        <w:t>with</w:t>
      </w:r>
      <w:r w:rsidRPr="00ED5949">
        <w:rPr>
          <w:rFonts w:ascii="Arial" w:hAnsi="Arial" w:cs="Arial"/>
          <w:spacing w:val="-2"/>
          <w:sz w:val="20"/>
          <w:szCs w:val="20"/>
        </w:rPr>
        <w:t xml:space="preserve"> </w:t>
      </w:r>
      <w:r w:rsidRPr="00ED5949">
        <w:rPr>
          <w:rFonts w:ascii="Arial" w:hAnsi="Arial" w:cs="Arial"/>
          <w:sz w:val="20"/>
          <w:szCs w:val="20"/>
        </w:rPr>
        <w:t>the</w:t>
      </w:r>
      <w:r w:rsidRPr="00ED5949">
        <w:rPr>
          <w:rFonts w:ascii="Arial" w:hAnsi="Arial" w:cs="Arial"/>
          <w:spacing w:val="-2"/>
          <w:sz w:val="20"/>
          <w:szCs w:val="20"/>
        </w:rPr>
        <w:t xml:space="preserve"> </w:t>
      </w:r>
      <w:r w:rsidRPr="00ED5949">
        <w:rPr>
          <w:rFonts w:ascii="Arial" w:hAnsi="Arial" w:cs="Arial"/>
          <w:sz w:val="20"/>
          <w:szCs w:val="20"/>
        </w:rPr>
        <w:t>outcome</w:t>
      </w:r>
      <w:r w:rsidRPr="00ED5949">
        <w:rPr>
          <w:rFonts w:ascii="Arial" w:hAnsi="Arial" w:cs="Arial"/>
          <w:spacing w:val="-4"/>
          <w:sz w:val="20"/>
          <w:szCs w:val="20"/>
        </w:rPr>
        <w:t xml:space="preserve"> </w:t>
      </w:r>
      <w:r w:rsidRPr="00ED5949">
        <w:rPr>
          <w:rFonts w:ascii="Arial" w:hAnsi="Arial" w:cs="Arial"/>
          <w:sz w:val="20"/>
          <w:szCs w:val="20"/>
        </w:rPr>
        <w:t>of</w:t>
      </w:r>
      <w:r w:rsidRPr="00ED5949">
        <w:rPr>
          <w:rFonts w:ascii="Arial" w:hAnsi="Arial" w:cs="Arial"/>
          <w:spacing w:val="-5"/>
          <w:sz w:val="20"/>
          <w:szCs w:val="20"/>
        </w:rPr>
        <w:t xml:space="preserve"> </w:t>
      </w:r>
      <w:r w:rsidRPr="00ED5949">
        <w:rPr>
          <w:rFonts w:ascii="Arial" w:hAnsi="Arial" w:cs="Arial"/>
          <w:b/>
          <w:sz w:val="20"/>
          <w:szCs w:val="20"/>
        </w:rPr>
        <w:t>Your</w:t>
      </w:r>
      <w:r w:rsidRPr="00ED5949">
        <w:rPr>
          <w:rFonts w:ascii="Arial" w:hAnsi="Arial" w:cs="Arial"/>
          <w:sz w:val="20"/>
          <w:szCs w:val="20"/>
        </w:rPr>
        <w:t xml:space="preserve"> </w:t>
      </w:r>
      <w:r w:rsidRPr="00ED5949">
        <w:rPr>
          <w:rFonts w:ascii="Arial" w:hAnsi="Arial" w:cs="Arial"/>
          <w:b/>
          <w:sz w:val="20"/>
          <w:szCs w:val="20"/>
        </w:rPr>
        <w:t>Claim</w:t>
      </w:r>
      <w:r w:rsidRPr="00ED5949">
        <w:rPr>
          <w:rFonts w:ascii="Arial" w:hAnsi="Arial" w:cs="Arial"/>
          <w:sz w:val="20"/>
          <w:szCs w:val="20"/>
        </w:rPr>
        <w:t xml:space="preserve">. All requests </w:t>
      </w:r>
      <w:r w:rsidRPr="00ED5949">
        <w:rPr>
          <w:rFonts w:ascii="Arial" w:hAnsi="Arial" w:cs="Arial"/>
          <w:spacing w:val="-3"/>
          <w:sz w:val="20"/>
          <w:szCs w:val="20"/>
        </w:rPr>
        <w:t xml:space="preserve">for </w:t>
      </w:r>
      <w:r w:rsidRPr="00ED5949">
        <w:rPr>
          <w:rFonts w:ascii="Arial" w:hAnsi="Arial" w:cs="Arial"/>
          <w:sz w:val="20"/>
          <w:szCs w:val="20"/>
        </w:rPr>
        <w:t xml:space="preserve">an appeal must be submitted to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within ninety (90) days, or as soon as reasonably practicable,</w:t>
      </w:r>
      <w:r w:rsidRPr="00ED5949">
        <w:rPr>
          <w:rFonts w:ascii="Arial" w:hAnsi="Arial" w:cs="Arial"/>
          <w:spacing w:val="-13"/>
          <w:sz w:val="20"/>
          <w:szCs w:val="20"/>
        </w:rPr>
        <w:t xml:space="preserve"> </w:t>
      </w:r>
      <w:r w:rsidRPr="00ED5949">
        <w:rPr>
          <w:rFonts w:ascii="Arial" w:hAnsi="Arial" w:cs="Arial"/>
          <w:sz w:val="20"/>
          <w:szCs w:val="20"/>
        </w:rPr>
        <w:t>of</w:t>
      </w:r>
      <w:r w:rsidRPr="00ED5949">
        <w:rPr>
          <w:rFonts w:ascii="Arial" w:hAnsi="Arial" w:cs="Arial"/>
          <w:spacing w:val="-13"/>
          <w:sz w:val="20"/>
          <w:szCs w:val="20"/>
        </w:rPr>
        <w:t xml:space="preserve"> </w:t>
      </w:r>
      <w:r w:rsidRPr="00ED5949">
        <w:rPr>
          <w:rFonts w:ascii="Arial" w:hAnsi="Arial" w:cs="Arial"/>
          <w:sz w:val="20"/>
          <w:szCs w:val="20"/>
        </w:rPr>
        <w:t>the</w:t>
      </w:r>
      <w:r w:rsidRPr="00ED5949">
        <w:rPr>
          <w:rFonts w:ascii="Arial" w:hAnsi="Arial" w:cs="Arial"/>
          <w:spacing w:val="-12"/>
          <w:sz w:val="20"/>
          <w:szCs w:val="20"/>
        </w:rPr>
        <w:t xml:space="preserve"> </w:t>
      </w:r>
      <w:r w:rsidRPr="00ED5949">
        <w:rPr>
          <w:rFonts w:ascii="Arial" w:hAnsi="Arial" w:cs="Arial"/>
          <w:sz w:val="20"/>
          <w:szCs w:val="20"/>
        </w:rPr>
        <w:t>date</w:t>
      </w:r>
      <w:r w:rsidRPr="00ED5949">
        <w:rPr>
          <w:rFonts w:ascii="Arial" w:hAnsi="Arial" w:cs="Arial"/>
          <w:spacing w:val="-13"/>
          <w:sz w:val="20"/>
          <w:szCs w:val="20"/>
        </w:rPr>
        <w:t xml:space="preserve"> </w:t>
      </w:r>
      <w:r w:rsidRPr="00ED5949">
        <w:rPr>
          <w:rFonts w:ascii="Arial" w:hAnsi="Arial" w:cs="Arial"/>
          <w:sz w:val="20"/>
          <w:szCs w:val="20"/>
        </w:rPr>
        <w:t>on</w:t>
      </w:r>
      <w:r w:rsidRPr="00ED5949">
        <w:rPr>
          <w:rFonts w:ascii="Arial" w:hAnsi="Arial" w:cs="Arial"/>
          <w:spacing w:val="-16"/>
          <w:sz w:val="20"/>
          <w:szCs w:val="20"/>
        </w:rPr>
        <w:t xml:space="preserve"> </w:t>
      </w:r>
      <w:r w:rsidRPr="00ED5949">
        <w:rPr>
          <w:rFonts w:ascii="Arial" w:hAnsi="Arial" w:cs="Arial"/>
          <w:b/>
          <w:sz w:val="20"/>
          <w:szCs w:val="20"/>
        </w:rPr>
        <w:t>Your</w:t>
      </w:r>
      <w:r w:rsidRPr="00ED5949">
        <w:rPr>
          <w:rFonts w:ascii="Arial" w:hAnsi="Arial" w:cs="Arial"/>
          <w:spacing w:val="-13"/>
          <w:sz w:val="20"/>
          <w:szCs w:val="20"/>
        </w:rPr>
        <w:t xml:space="preserve"> </w:t>
      </w:r>
      <w:r w:rsidRPr="00ED5949">
        <w:rPr>
          <w:rFonts w:ascii="Arial" w:hAnsi="Arial" w:cs="Arial"/>
          <w:sz w:val="20"/>
          <w:szCs w:val="20"/>
        </w:rPr>
        <w:t>Explanation</w:t>
      </w:r>
      <w:r w:rsidRPr="00ED5949">
        <w:rPr>
          <w:rFonts w:ascii="Arial" w:hAnsi="Arial" w:cs="Arial"/>
          <w:spacing w:val="-17"/>
          <w:sz w:val="20"/>
          <w:szCs w:val="20"/>
        </w:rPr>
        <w:t xml:space="preserve"> </w:t>
      </w:r>
      <w:r w:rsidRPr="00ED5949">
        <w:rPr>
          <w:rFonts w:ascii="Arial" w:hAnsi="Arial" w:cs="Arial"/>
          <w:sz w:val="20"/>
          <w:szCs w:val="20"/>
        </w:rPr>
        <w:t>of</w:t>
      </w:r>
      <w:r w:rsidRPr="00ED5949">
        <w:rPr>
          <w:rFonts w:ascii="Arial" w:hAnsi="Arial" w:cs="Arial"/>
          <w:spacing w:val="-13"/>
          <w:sz w:val="20"/>
          <w:szCs w:val="20"/>
        </w:rPr>
        <w:t xml:space="preserve"> </w:t>
      </w:r>
      <w:r w:rsidRPr="00ED5949">
        <w:rPr>
          <w:rFonts w:ascii="Arial" w:hAnsi="Arial" w:cs="Arial"/>
          <w:sz w:val="20"/>
          <w:szCs w:val="20"/>
        </w:rPr>
        <w:t>Benefits,</w:t>
      </w:r>
      <w:r w:rsidRPr="00ED5949">
        <w:rPr>
          <w:rFonts w:ascii="Arial" w:hAnsi="Arial" w:cs="Arial"/>
          <w:spacing w:val="-15"/>
          <w:sz w:val="20"/>
          <w:szCs w:val="20"/>
        </w:rPr>
        <w:t xml:space="preserve"> </w:t>
      </w:r>
      <w:r w:rsidRPr="00ED5949">
        <w:rPr>
          <w:rFonts w:ascii="Arial" w:hAnsi="Arial" w:cs="Arial"/>
          <w:sz w:val="20"/>
          <w:szCs w:val="20"/>
        </w:rPr>
        <w:t>or</w:t>
      </w:r>
      <w:r w:rsidRPr="00ED5949">
        <w:rPr>
          <w:rFonts w:ascii="Arial" w:hAnsi="Arial" w:cs="Arial"/>
          <w:spacing w:val="-13"/>
          <w:sz w:val="20"/>
          <w:szCs w:val="20"/>
        </w:rPr>
        <w:t xml:space="preserve"> </w:t>
      </w:r>
      <w:r w:rsidRPr="00ED5949">
        <w:rPr>
          <w:rFonts w:ascii="Arial" w:hAnsi="Arial" w:cs="Arial"/>
          <w:sz w:val="20"/>
          <w:szCs w:val="20"/>
        </w:rPr>
        <w:t>as</w:t>
      </w:r>
      <w:r w:rsidRPr="00ED5949">
        <w:rPr>
          <w:rFonts w:ascii="Arial" w:hAnsi="Arial" w:cs="Arial"/>
          <w:spacing w:val="-14"/>
          <w:sz w:val="20"/>
          <w:szCs w:val="20"/>
        </w:rPr>
        <w:t xml:space="preserve"> </w:t>
      </w:r>
      <w:r w:rsidRPr="00ED5949">
        <w:rPr>
          <w:rFonts w:ascii="Arial" w:hAnsi="Arial" w:cs="Arial"/>
          <w:sz w:val="20"/>
          <w:szCs w:val="20"/>
        </w:rPr>
        <w:t>soon</w:t>
      </w:r>
      <w:r w:rsidRPr="00ED5949">
        <w:rPr>
          <w:rFonts w:ascii="Arial" w:hAnsi="Arial" w:cs="Arial"/>
          <w:spacing w:val="-14"/>
          <w:sz w:val="20"/>
          <w:szCs w:val="20"/>
        </w:rPr>
        <w:t xml:space="preserve"> </w:t>
      </w:r>
      <w:r w:rsidRPr="00ED5949">
        <w:rPr>
          <w:rFonts w:ascii="Arial" w:hAnsi="Arial" w:cs="Arial"/>
          <w:sz w:val="20"/>
          <w:szCs w:val="20"/>
        </w:rPr>
        <w:t>as</w:t>
      </w:r>
      <w:r w:rsidRPr="00ED5949">
        <w:rPr>
          <w:rFonts w:ascii="Arial" w:hAnsi="Arial" w:cs="Arial"/>
          <w:spacing w:val="-13"/>
          <w:sz w:val="20"/>
          <w:szCs w:val="20"/>
        </w:rPr>
        <w:t xml:space="preserve"> </w:t>
      </w:r>
      <w:r w:rsidRPr="00ED5949">
        <w:rPr>
          <w:rFonts w:ascii="Arial" w:hAnsi="Arial" w:cs="Arial"/>
          <w:sz w:val="20"/>
          <w:szCs w:val="20"/>
        </w:rPr>
        <w:t>reasonably</w:t>
      </w:r>
      <w:r w:rsidRPr="00ED5949">
        <w:rPr>
          <w:rFonts w:ascii="Arial" w:hAnsi="Arial" w:cs="Arial"/>
          <w:spacing w:val="-13"/>
          <w:sz w:val="20"/>
          <w:szCs w:val="20"/>
        </w:rPr>
        <w:t xml:space="preserve"> </w:t>
      </w:r>
      <w:r w:rsidRPr="00ED5949">
        <w:rPr>
          <w:rFonts w:ascii="Arial" w:hAnsi="Arial" w:cs="Arial"/>
          <w:sz w:val="20"/>
          <w:szCs w:val="20"/>
        </w:rPr>
        <w:t>practicable,</w:t>
      </w:r>
      <w:r w:rsidRPr="00ED5949">
        <w:rPr>
          <w:rFonts w:ascii="Arial" w:hAnsi="Arial" w:cs="Arial"/>
          <w:spacing w:val="-13"/>
          <w:sz w:val="20"/>
          <w:szCs w:val="20"/>
        </w:rPr>
        <w:t xml:space="preserve"> </w:t>
      </w:r>
      <w:r w:rsidRPr="00ED5949">
        <w:rPr>
          <w:rFonts w:ascii="Arial" w:hAnsi="Arial" w:cs="Arial"/>
          <w:sz w:val="20"/>
          <w:szCs w:val="20"/>
        </w:rPr>
        <w:t>on</w:t>
      </w:r>
      <w:r w:rsidRPr="00ED5949">
        <w:rPr>
          <w:rFonts w:ascii="Arial" w:hAnsi="Arial" w:cs="Arial"/>
          <w:spacing w:val="-16"/>
          <w:sz w:val="20"/>
          <w:szCs w:val="20"/>
        </w:rPr>
        <w:t xml:space="preserve"> </w:t>
      </w:r>
      <w:r w:rsidRPr="00ED5949">
        <w:rPr>
          <w:rFonts w:ascii="Arial" w:hAnsi="Arial" w:cs="Arial"/>
          <w:sz w:val="20"/>
          <w:szCs w:val="20"/>
        </w:rPr>
        <w:t>other</w:t>
      </w:r>
      <w:r w:rsidRPr="00ED5949">
        <w:rPr>
          <w:rFonts w:ascii="Arial" w:hAnsi="Arial" w:cs="Arial"/>
          <w:spacing w:val="-13"/>
          <w:sz w:val="20"/>
          <w:szCs w:val="20"/>
        </w:rPr>
        <w:t xml:space="preserve"> </w:t>
      </w:r>
      <w:r w:rsidRPr="00ED5949">
        <w:rPr>
          <w:rFonts w:ascii="Arial" w:hAnsi="Arial" w:cs="Arial"/>
          <w:sz w:val="20"/>
          <w:szCs w:val="20"/>
        </w:rPr>
        <w:t>actions</w:t>
      </w:r>
      <w:r w:rsidRPr="00ED5949">
        <w:rPr>
          <w:rFonts w:ascii="Arial" w:hAnsi="Arial" w:cs="Arial"/>
          <w:spacing w:val="-16"/>
          <w:sz w:val="20"/>
          <w:szCs w:val="20"/>
        </w:rPr>
        <w:t xml:space="preserve"> </w:t>
      </w:r>
      <w:r w:rsidRPr="00ED5949">
        <w:rPr>
          <w:rFonts w:ascii="Arial" w:hAnsi="Arial" w:cs="Arial"/>
          <w:sz w:val="20"/>
          <w:szCs w:val="20"/>
        </w:rPr>
        <w:t xml:space="preserve">giving rise to </w:t>
      </w:r>
      <w:r w:rsidRPr="00ED5949">
        <w:rPr>
          <w:rFonts w:ascii="Arial" w:hAnsi="Arial" w:cs="Arial"/>
          <w:b/>
          <w:sz w:val="20"/>
          <w:szCs w:val="20"/>
        </w:rPr>
        <w:t>Your</w:t>
      </w:r>
      <w:r w:rsidRPr="00ED5949">
        <w:rPr>
          <w:rFonts w:ascii="Arial" w:hAnsi="Arial" w:cs="Arial"/>
          <w:sz w:val="20"/>
          <w:szCs w:val="20"/>
        </w:rPr>
        <w:t xml:space="preserve"> complaint. </w:t>
      </w:r>
      <w:r w:rsidRPr="00ED5949">
        <w:rPr>
          <w:rFonts w:ascii="Arial" w:hAnsi="Arial" w:cs="Arial"/>
          <w:b/>
          <w:spacing w:val="-6"/>
          <w:sz w:val="20"/>
          <w:szCs w:val="20"/>
        </w:rPr>
        <w:t>You</w:t>
      </w:r>
      <w:r w:rsidRPr="00ED5949">
        <w:rPr>
          <w:rFonts w:ascii="Arial" w:hAnsi="Arial" w:cs="Arial"/>
          <w:spacing w:val="-6"/>
          <w:sz w:val="20"/>
          <w:szCs w:val="20"/>
        </w:rPr>
        <w:t xml:space="preserve"> </w:t>
      </w:r>
      <w:r w:rsidRPr="00ED5949">
        <w:rPr>
          <w:rFonts w:ascii="Arial" w:hAnsi="Arial" w:cs="Arial"/>
          <w:sz w:val="20"/>
          <w:szCs w:val="20"/>
        </w:rPr>
        <w:t xml:space="preserve">may contact </w:t>
      </w:r>
      <w:r w:rsidR="009F0830" w:rsidRPr="008712E6">
        <w:rPr>
          <w:rFonts w:ascii="Arial" w:hAnsi="Arial" w:cs="Arial"/>
          <w:b/>
          <w:sz w:val="20"/>
          <w:szCs w:val="20"/>
        </w:rPr>
        <w:t>U</w:t>
      </w:r>
      <w:r w:rsidRPr="008712E6">
        <w:rPr>
          <w:rFonts w:ascii="Arial" w:hAnsi="Arial" w:cs="Arial"/>
          <w:b/>
          <w:sz w:val="20"/>
          <w:szCs w:val="20"/>
        </w:rPr>
        <w:t>s</w:t>
      </w:r>
      <w:r w:rsidRPr="00ED5949">
        <w:rPr>
          <w:rFonts w:ascii="Arial" w:hAnsi="Arial" w:cs="Arial"/>
          <w:sz w:val="20"/>
          <w:szCs w:val="20"/>
        </w:rPr>
        <w:t xml:space="preserve"> using the information</w:t>
      </w:r>
      <w:r w:rsidRPr="00ED5949">
        <w:rPr>
          <w:rFonts w:ascii="Arial" w:hAnsi="Arial" w:cs="Arial"/>
          <w:spacing w:val="-5"/>
          <w:sz w:val="20"/>
          <w:szCs w:val="20"/>
        </w:rPr>
        <w:t xml:space="preserve"> </w:t>
      </w:r>
      <w:r w:rsidRPr="00ED5949">
        <w:rPr>
          <w:rFonts w:ascii="Arial" w:hAnsi="Arial" w:cs="Arial"/>
          <w:sz w:val="20"/>
          <w:szCs w:val="20"/>
        </w:rPr>
        <w:t>above.</w:t>
      </w:r>
    </w:p>
    <w:p w14:paraId="32A6000A" w14:textId="77777777" w:rsidR="00CE29D3" w:rsidRPr="00ED5949" w:rsidRDefault="00CE29D3" w:rsidP="00404DAA">
      <w:pPr>
        <w:spacing w:after="0" w:line="240" w:lineRule="auto"/>
        <w:ind w:right="-14"/>
        <w:jc w:val="both"/>
        <w:rPr>
          <w:rFonts w:ascii="Arial" w:hAnsi="Arial" w:cs="Arial"/>
          <w:sz w:val="20"/>
          <w:szCs w:val="20"/>
        </w:rPr>
      </w:pPr>
    </w:p>
    <w:p w14:paraId="255C495D" w14:textId="77777777" w:rsidR="00811E36" w:rsidRPr="00ED5949" w:rsidRDefault="00811E36" w:rsidP="00404DAA">
      <w:pPr>
        <w:pStyle w:val="Heading2"/>
        <w:numPr>
          <w:ilvl w:val="0"/>
          <w:numId w:val="0"/>
        </w:numPr>
        <w:spacing w:before="0"/>
        <w:ind w:left="360" w:right="-14" w:hanging="360"/>
      </w:pPr>
      <w:bookmarkStart w:id="202" w:name="_Toc29989656"/>
      <w:bookmarkStart w:id="203" w:name="_Toc29992442"/>
      <w:bookmarkStart w:id="204" w:name="_Toc29996396"/>
      <w:r w:rsidRPr="00ED5949">
        <w:t>Appeal Procedure</w:t>
      </w:r>
      <w:bookmarkEnd w:id="202"/>
      <w:bookmarkEnd w:id="203"/>
      <w:bookmarkEnd w:id="204"/>
    </w:p>
    <w:p w14:paraId="6077446F" w14:textId="77777777" w:rsidR="00811E36" w:rsidRPr="00ED5949" w:rsidRDefault="00811E36" w:rsidP="00404DAA">
      <w:pPr>
        <w:pStyle w:val="ListParagraph"/>
        <w:numPr>
          <w:ilvl w:val="0"/>
          <w:numId w:val="12"/>
        </w:numPr>
        <w:tabs>
          <w:tab w:val="left" w:pos="487"/>
        </w:tabs>
        <w:ind w:left="703" w:right="-14"/>
        <w:jc w:val="both"/>
        <w:rPr>
          <w:rFonts w:ascii="Arial" w:hAnsi="Arial" w:cs="Arial"/>
          <w:sz w:val="20"/>
          <w:szCs w:val="20"/>
        </w:rPr>
      </w:pPr>
      <w:r w:rsidRPr="00ED5949">
        <w:rPr>
          <w:rFonts w:ascii="Arial" w:hAnsi="Arial" w:cs="Arial"/>
          <w:sz w:val="20"/>
          <w:szCs w:val="20"/>
        </w:rPr>
        <w:t>First</w:t>
      </w:r>
      <w:r w:rsidRPr="00ED5949">
        <w:rPr>
          <w:rFonts w:ascii="Arial" w:hAnsi="Arial" w:cs="Arial"/>
          <w:spacing w:val="-1"/>
          <w:sz w:val="20"/>
          <w:szCs w:val="20"/>
        </w:rPr>
        <w:t xml:space="preserve"> </w:t>
      </w:r>
      <w:r w:rsidRPr="00ED5949">
        <w:rPr>
          <w:rFonts w:ascii="Arial" w:hAnsi="Arial" w:cs="Arial"/>
          <w:sz w:val="20"/>
          <w:szCs w:val="20"/>
        </w:rPr>
        <w:t>Appeal</w:t>
      </w:r>
    </w:p>
    <w:p w14:paraId="5A893362" w14:textId="77777777" w:rsidR="00811E36" w:rsidRPr="00ED5949" w:rsidRDefault="00811E36" w:rsidP="00404DAA">
      <w:pPr>
        <w:pStyle w:val="BodyText"/>
        <w:ind w:left="720" w:right="-14"/>
        <w:jc w:val="both"/>
        <w:rPr>
          <w:rFonts w:ascii="Arial" w:hAnsi="Arial" w:cs="Arial"/>
          <w:sz w:val="20"/>
          <w:szCs w:val="20"/>
        </w:rPr>
      </w:pPr>
      <w:r w:rsidRPr="00ED5949">
        <w:rPr>
          <w:rFonts w:ascii="Arial" w:hAnsi="Arial" w:cs="Arial"/>
          <w:sz w:val="20"/>
          <w:szCs w:val="20"/>
        </w:rPr>
        <w:t xml:space="preserve">Upon receipt of </w:t>
      </w:r>
      <w:r w:rsidRPr="00ED5949">
        <w:rPr>
          <w:rFonts w:ascii="Arial" w:hAnsi="Arial" w:cs="Arial"/>
          <w:b/>
          <w:sz w:val="20"/>
          <w:szCs w:val="20"/>
        </w:rPr>
        <w:t>Your</w:t>
      </w:r>
      <w:r w:rsidRPr="00ED5949">
        <w:rPr>
          <w:rFonts w:ascii="Arial" w:hAnsi="Arial" w:cs="Arial"/>
          <w:sz w:val="20"/>
          <w:szCs w:val="20"/>
        </w:rPr>
        <w:t xml:space="preserve"> formal appeal or complaint, </w:t>
      </w:r>
      <w:proofErr w:type="gramStart"/>
      <w:r w:rsidR="009F0830" w:rsidRPr="008712E6">
        <w:rPr>
          <w:rFonts w:ascii="Arial" w:hAnsi="Arial" w:cs="Arial"/>
          <w:b/>
          <w:sz w:val="20"/>
          <w:szCs w:val="20"/>
        </w:rPr>
        <w:t>W</w:t>
      </w:r>
      <w:r w:rsidRPr="008712E6">
        <w:rPr>
          <w:rFonts w:ascii="Arial" w:hAnsi="Arial" w:cs="Arial"/>
          <w:b/>
          <w:sz w:val="20"/>
          <w:szCs w:val="20"/>
        </w:rPr>
        <w:t>e</w:t>
      </w:r>
      <w:proofErr w:type="gramEnd"/>
      <w:r w:rsidRPr="00ED5949">
        <w:rPr>
          <w:rFonts w:ascii="Arial" w:hAnsi="Arial" w:cs="Arial"/>
          <w:sz w:val="20"/>
          <w:szCs w:val="20"/>
        </w:rPr>
        <w:t xml:space="preserve"> will contact </w:t>
      </w:r>
      <w:r w:rsidRPr="00ED5949">
        <w:rPr>
          <w:rFonts w:ascii="Arial" w:hAnsi="Arial" w:cs="Arial"/>
          <w:b/>
          <w:sz w:val="20"/>
          <w:szCs w:val="20"/>
        </w:rPr>
        <w:t>You</w:t>
      </w:r>
      <w:r w:rsidRPr="00ED5949">
        <w:rPr>
          <w:rFonts w:ascii="Arial" w:hAnsi="Arial" w:cs="Arial"/>
          <w:sz w:val="20"/>
          <w:szCs w:val="20"/>
        </w:rPr>
        <w:t xml:space="preserve"> within five (5) business days to acknowledge receipt of </w:t>
      </w:r>
      <w:r w:rsidRPr="00ED5949">
        <w:rPr>
          <w:rFonts w:ascii="Arial" w:hAnsi="Arial" w:cs="Arial"/>
          <w:b/>
          <w:sz w:val="20"/>
          <w:szCs w:val="20"/>
        </w:rPr>
        <w:t>Your</w:t>
      </w:r>
      <w:r w:rsidRPr="00ED5949">
        <w:rPr>
          <w:rFonts w:ascii="Arial" w:hAnsi="Arial" w:cs="Arial"/>
          <w:sz w:val="20"/>
          <w:szCs w:val="20"/>
        </w:rPr>
        <w:t xml:space="preserve"> appeal. </w:t>
      </w:r>
      <w:r w:rsidRPr="00ED5949">
        <w:rPr>
          <w:rFonts w:ascii="Arial" w:hAnsi="Arial" w:cs="Arial"/>
          <w:b/>
          <w:sz w:val="20"/>
          <w:szCs w:val="20"/>
        </w:rPr>
        <w:t>You</w:t>
      </w:r>
      <w:r w:rsidRPr="00ED5949">
        <w:rPr>
          <w:rFonts w:ascii="Arial" w:hAnsi="Arial" w:cs="Arial"/>
          <w:sz w:val="20"/>
          <w:szCs w:val="20"/>
        </w:rPr>
        <w:t xml:space="preserve"> will receive a response to </w:t>
      </w:r>
      <w:r w:rsidRPr="00ED5949">
        <w:rPr>
          <w:rFonts w:ascii="Arial" w:hAnsi="Arial" w:cs="Arial"/>
          <w:b/>
          <w:sz w:val="20"/>
          <w:szCs w:val="20"/>
        </w:rPr>
        <w:t>Your</w:t>
      </w:r>
      <w:r w:rsidRPr="00ED5949">
        <w:rPr>
          <w:rFonts w:ascii="Arial" w:hAnsi="Arial" w:cs="Arial"/>
          <w:sz w:val="20"/>
          <w:szCs w:val="20"/>
        </w:rPr>
        <w:t xml:space="preserve"> appeal or an appeal status communication within thirty (30) business days. </w:t>
      </w:r>
      <w:r w:rsidRPr="008712E6">
        <w:rPr>
          <w:rFonts w:ascii="Arial" w:hAnsi="Arial" w:cs="Arial"/>
          <w:b/>
          <w:sz w:val="20"/>
          <w:szCs w:val="20"/>
        </w:rPr>
        <w:t>We</w:t>
      </w:r>
      <w:r w:rsidRPr="00ED5949">
        <w:rPr>
          <w:rFonts w:ascii="Arial" w:hAnsi="Arial" w:cs="Arial"/>
          <w:sz w:val="20"/>
          <w:szCs w:val="20"/>
        </w:rPr>
        <w:t xml:space="preserve"> will communicate the status of </w:t>
      </w:r>
      <w:r w:rsidRPr="00ED5949">
        <w:rPr>
          <w:rFonts w:ascii="Arial" w:hAnsi="Arial" w:cs="Arial"/>
          <w:b/>
          <w:sz w:val="20"/>
          <w:szCs w:val="20"/>
        </w:rPr>
        <w:t>Your</w:t>
      </w:r>
      <w:r w:rsidRPr="00ED5949">
        <w:rPr>
          <w:rFonts w:ascii="Arial" w:hAnsi="Arial" w:cs="Arial"/>
          <w:sz w:val="20"/>
          <w:szCs w:val="20"/>
        </w:rPr>
        <w:t xml:space="preserve"> appeal in thirty (30) day increments until the appeal review has been completed and a determination has been sent to </w:t>
      </w:r>
      <w:r w:rsidRPr="00ED5949">
        <w:rPr>
          <w:rFonts w:ascii="Arial" w:hAnsi="Arial" w:cs="Arial"/>
          <w:b/>
          <w:sz w:val="20"/>
          <w:szCs w:val="20"/>
        </w:rPr>
        <w:t>You</w:t>
      </w:r>
      <w:r w:rsidRPr="00ED5949">
        <w:rPr>
          <w:rFonts w:ascii="Arial" w:hAnsi="Arial" w:cs="Arial"/>
          <w:sz w:val="20"/>
          <w:szCs w:val="20"/>
        </w:rPr>
        <w:t>.</w:t>
      </w:r>
    </w:p>
    <w:p w14:paraId="5C85275E" w14:textId="77777777" w:rsidR="00811E36" w:rsidRPr="00ED5949" w:rsidRDefault="00811E36" w:rsidP="00404DAA">
      <w:pPr>
        <w:pStyle w:val="BodyText"/>
        <w:ind w:left="217" w:right="-14"/>
        <w:jc w:val="both"/>
        <w:rPr>
          <w:rFonts w:ascii="Arial" w:hAnsi="Arial" w:cs="Arial"/>
          <w:sz w:val="20"/>
          <w:szCs w:val="20"/>
        </w:rPr>
      </w:pPr>
    </w:p>
    <w:p w14:paraId="7B442925" w14:textId="77777777" w:rsidR="00811E36" w:rsidRPr="00ED5949" w:rsidRDefault="00811E36" w:rsidP="00404DAA">
      <w:pPr>
        <w:pStyle w:val="ListParagraph"/>
        <w:numPr>
          <w:ilvl w:val="0"/>
          <w:numId w:val="12"/>
        </w:numPr>
        <w:tabs>
          <w:tab w:val="left" w:pos="487"/>
        </w:tabs>
        <w:ind w:left="703" w:right="-14"/>
        <w:jc w:val="both"/>
        <w:rPr>
          <w:rFonts w:ascii="Arial" w:hAnsi="Arial" w:cs="Arial"/>
          <w:sz w:val="20"/>
          <w:szCs w:val="20"/>
        </w:rPr>
      </w:pPr>
      <w:r w:rsidRPr="00ED5949">
        <w:rPr>
          <w:rFonts w:ascii="Arial" w:hAnsi="Arial" w:cs="Arial"/>
          <w:sz w:val="20"/>
          <w:szCs w:val="20"/>
        </w:rPr>
        <w:t>Second</w:t>
      </w:r>
      <w:r w:rsidRPr="00ED5949">
        <w:rPr>
          <w:rFonts w:ascii="Arial" w:hAnsi="Arial" w:cs="Arial"/>
          <w:spacing w:val="-2"/>
          <w:sz w:val="20"/>
          <w:szCs w:val="20"/>
        </w:rPr>
        <w:t xml:space="preserve"> </w:t>
      </w:r>
      <w:r w:rsidRPr="00ED5949">
        <w:rPr>
          <w:rFonts w:ascii="Arial" w:hAnsi="Arial" w:cs="Arial"/>
          <w:sz w:val="20"/>
          <w:szCs w:val="20"/>
        </w:rPr>
        <w:t>Appeal</w:t>
      </w:r>
    </w:p>
    <w:p w14:paraId="00EB7525" w14:textId="0DECF59F" w:rsidR="00876993" w:rsidRDefault="00811E36" w:rsidP="00404DAA">
      <w:pPr>
        <w:pStyle w:val="BodyText"/>
        <w:ind w:left="720" w:right="-14"/>
        <w:jc w:val="both"/>
        <w:rPr>
          <w:rFonts w:ascii="Arial" w:hAnsi="Arial" w:cs="Arial"/>
          <w:sz w:val="20"/>
          <w:szCs w:val="20"/>
        </w:rPr>
      </w:pPr>
      <w:r w:rsidRPr="00ED5949">
        <w:rPr>
          <w:rFonts w:ascii="Arial" w:hAnsi="Arial" w:cs="Arial"/>
          <w:sz w:val="20"/>
          <w:szCs w:val="20"/>
        </w:rPr>
        <w:t>If</w:t>
      </w:r>
      <w:r w:rsidRPr="00ED5949">
        <w:rPr>
          <w:rFonts w:ascii="Arial" w:hAnsi="Arial" w:cs="Arial"/>
          <w:spacing w:val="-6"/>
          <w:sz w:val="20"/>
          <w:szCs w:val="20"/>
        </w:rPr>
        <w:t xml:space="preserve"> </w:t>
      </w:r>
      <w:r w:rsidRPr="00ED5949">
        <w:rPr>
          <w:rFonts w:ascii="Arial" w:hAnsi="Arial" w:cs="Arial"/>
          <w:b/>
          <w:sz w:val="20"/>
          <w:szCs w:val="20"/>
        </w:rPr>
        <w:t>You</w:t>
      </w:r>
      <w:r w:rsidRPr="00ED5949">
        <w:rPr>
          <w:rFonts w:ascii="Arial" w:hAnsi="Arial" w:cs="Arial"/>
          <w:spacing w:val="-6"/>
          <w:sz w:val="20"/>
          <w:szCs w:val="20"/>
        </w:rPr>
        <w:t xml:space="preserve"> </w:t>
      </w:r>
      <w:r w:rsidRPr="00ED5949">
        <w:rPr>
          <w:rFonts w:ascii="Arial" w:hAnsi="Arial" w:cs="Arial"/>
          <w:sz w:val="20"/>
          <w:szCs w:val="20"/>
        </w:rPr>
        <w:t>disagree</w:t>
      </w:r>
      <w:r w:rsidRPr="00ED5949">
        <w:rPr>
          <w:rFonts w:ascii="Arial" w:hAnsi="Arial" w:cs="Arial"/>
          <w:spacing w:val="-5"/>
          <w:sz w:val="20"/>
          <w:szCs w:val="20"/>
        </w:rPr>
        <w:t xml:space="preserve"> </w:t>
      </w:r>
      <w:r w:rsidRPr="00ED5949">
        <w:rPr>
          <w:rFonts w:ascii="Arial" w:hAnsi="Arial" w:cs="Arial"/>
          <w:sz w:val="20"/>
          <w:szCs w:val="20"/>
        </w:rPr>
        <w:t>with</w:t>
      </w:r>
      <w:r w:rsidRPr="00ED5949">
        <w:rPr>
          <w:rFonts w:ascii="Arial" w:hAnsi="Arial" w:cs="Arial"/>
          <w:spacing w:val="-8"/>
          <w:sz w:val="20"/>
          <w:szCs w:val="20"/>
        </w:rPr>
        <w:t xml:space="preserve"> </w:t>
      </w:r>
      <w:r w:rsidR="009F0830" w:rsidRPr="008712E6">
        <w:rPr>
          <w:rFonts w:ascii="Arial" w:hAnsi="Arial" w:cs="Arial"/>
          <w:b/>
          <w:sz w:val="20"/>
          <w:szCs w:val="20"/>
        </w:rPr>
        <w:t>O</w:t>
      </w:r>
      <w:r w:rsidRPr="008712E6">
        <w:rPr>
          <w:rFonts w:ascii="Arial" w:hAnsi="Arial" w:cs="Arial"/>
          <w:b/>
          <w:sz w:val="20"/>
          <w:szCs w:val="20"/>
        </w:rPr>
        <w:t>ur</w:t>
      </w:r>
      <w:r w:rsidRPr="00ED5949">
        <w:rPr>
          <w:rFonts w:ascii="Arial" w:hAnsi="Arial" w:cs="Arial"/>
          <w:spacing w:val="-6"/>
          <w:sz w:val="20"/>
          <w:szCs w:val="20"/>
        </w:rPr>
        <w:t xml:space="preserve"> </w:t>
      </w:r>
      <w:r w:rsidRPr="00ED5949">
        <w:rPr>
          <w:rFonts w:ascii="Arial" w:hAnsi="Arial" w:cs="Arial"/>
          <w:sz w:val="20"/>
          <w:szCs w:val="20"/>
        </w:rPr>
        <w:t>decision</w:t>
      </w:r>
      <w:r w:rsidRPr="00ED5949">
        <w:rPr>
          <w:rFonts w:ascii="Arial" w:hAnsi="Arial" w:cs="Arial"/>
          <w:spacing w:val="-6"/>
          <w:sz w:val="20"/>
          <w:szCs w:val="20"/>
        </w:rPr>
        <w:t xml:space="preserve"> </w:t>
      </w:r>
      <w:r w:rsidRPr="00ED5949">
        <w:rPr>
          <w:rFonts w:ascii="Arial" w:hAnsi="Arial" w:cs="Arial"/>
          <w:sz w:val="20"/>
          <w:szCs w:val="20"/>
        </w:rPr>
        <w:t>in</w:t>
      </w:r>
      <w:r w:rsidRPr="00ED5949">
        <w:rPr>
          <w:rFonts w:ascii="Arial" w:hAnsi="Arial" w:cs="Arial"/>
          <w:spacing w:val="-7"/>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pacing w:val="-3"/>
          <w:sz w:val="20"/>
          <w:szCs w:val="20"/>
        </w:rPr>
        <w:t>first</w:t>
      </w:r>
      <w:r w:rsidRPr="00ED5949">
        <w:rPr>
          <w:rFonts w:ascii="Arial" w:hAnsi="Arial" w:cs="Arial"/>
          <w:spacing w:val="-4"/>
          <w:sz w:val="20"/>
          <w:szCs w:val="20"/>
        </w:rPr>
        <w:t xml:space="preserve"> </w:t>
      </w:r>
      <w:r w:rsidRPr="00ED5949">
        <w:rPr>
          <w:rFonts w:ascii="Arial" w:hAnsi="Arial" w:cs="Arial"/>
          <w:sz w:val="20"/>
          <w:szCs w:val="20"/>
        </w:rPr>
        <w:t>appeal,</w:t>
      </w:r>
      <w:r w:rsidRPr="00ED5949">
        <w:rPr>
          <w:rFonts w:ascii="Arial" w:hAnsi="Arial" w:cs="Arial"/>
          <w:spacing w:val="-8"/>
          <w:sz w:val="20"/>
          <w:szCs w:val="20"/>
        </w:rPr>
        <w:t xml:space="preserve"> </w:t>
      </w:r>
      <w:proofErr w:type="gramStart"/>
      <w:r w:rsidRPr="00ED5949">
        <w:rPr>
          <w:rFonts w:ascii="Arial" w:hAnsi="Arial" w:cs="Arial"/>
          <w:b/>
          <w:sz w:val="20"/>
          <w:szCs w:val="20"/>
        </w:rPr>
        <w:t>You</w:t>
      </w:r>
      <w:proofErr w:type="gramEnd"/>
      <w:r w:rsidRPr="00ED5949">
        <w:rPr>
          <w:rFonts w:ascii="Arial" w:hAnsi="Arial" w:cs="Arial"/>
          <w:spacing w:val="-6"/>
          <w:sz w:val="20"/>
          <w:szCs w:val="20"/>
        </w:rPr>
        <w:t xml:space="preserve"> </w:t>
      </w:r>
      <w:r w:rsidRPr="00ED5949">
        <w:rPr>
          <w:rFonts w:ascii="Arial" w:hAnsi="Arial" w:cs="Arial"/>
          <w:sz w:val="20"/>
          <w:szCs w:val="20"/>
        </w:rPr>
        <w:t>may</w:t>
      </w:r>
      <w:r w:rsidRPr="00ED5949">
        <w:rPr>
          <w:rFonts w:ascii="Arial" w:hAnsi="Arial" w:cs="Arial"/>
          <w:spacing w:val="-5"/>
          <w:sz w:val="20"/>
          <w:szCs w:val="20"/>
        </w:rPr>
        <w:t xml:space="preserve"> </w:t>
      </w:r>
      <w:r w:rsidRPr="00ED5949">
        <w:rPr>
          <w:rFonts w:ascii="Arial" w:hAnsi="Arial" w:cs="Arial"/>
          <w:sz w:val="20"/>
          <w:szCs w:val="20"/>
        </w:rPr>
        <w:t>request</w:t>
      </w:r>
      <w:r w:rsidRPr="00ED5949">
        <w:rPr>
          <w:rFonts w:ascii="Arial" w:hAnsi="Arial" w:cs="Arial"/>
          <w:spacing w:val="-5"/>
          <w:sz w:val="20"/>
          <w:szCs w:val="20"/>
        </w:rPr>
        <w:t xml:space="preserve"> </w:t>
      </w:r>
      <w:r w:rsidRPr="00ED5949">
        <w:rPr>
          <w:rFonts w:ascii="Arial" w:hAnsi="Arial" w:cs="Arial"/>
          <w:sz w:val="20"/>
          <w:szCs w:val="20"/>
        </w:rPr>
        <w:t>a</w:t>
      </w:r>
      <w:r w:rsidR="00782C72">
        <w:rPr>
          <w:rFonts w:ascii="Arial" w:hAnsi="Arial" w:cs="Arial"/>
          <w:sz w:val="20"/>
          <w:szCs w:val="20"/>
        </w:rPr>
        <w:t xml:space="preserve"> second </w:t>
      </w:r>
      <w:r w:rsidRPr="00ED5949">
        <w:rPr>
          <w:rFonts w:ascii="Arial" w:hAnsi="Arial" w:cs="Arial"/>
          <w:spacing w:val="-4"/>
          <w:sz w:val="20"/>
          <w:szCs w:val="20"/>
        </w:rPr>
        <w:t>review</w:t>
      </w:r>
      <w:r w:rsidR="00FB1E49">
        <w:rPr>
          <w:rFonts w:ascii="Arial" w:hAnsi="Arial" w:cs="Arial"/>
          <w:spacing w:val="-4"/>
          <w:sz w:val="20"/>
          <w:szCs w:val="20"/>
        </w:rPr>
        <w:t xml:space="preserve"> </w:t>
      </w:r>
      <w:bookmarkStart w:id="205" w:name="_Hlk212557537"/>
      <w:bookmarkStart w:id="206" w:name="_Hlk212544468"/>
      <w:r w:rsidR="00FB1E49" w:rsidRPr="00FB1E49">
        <w:rPr>
          <w:rFonts w:ascii="Arial" w:hAnsi="Arial" w:cs="Arial"/>
          <w:spacing w:val="-4"/>
          <w:sz w:val="20"/>
          <w:szCs w:val="20"/>
          <w:lang w:val="en-GB"/>
        </w:rPr>
        <w:t xml:space="preserve">if it is submitted with and supported by additional documentation not previously </w:t>
      </w:r>
      <w:proofErr w:type="gramStart"/>
      <w:r w:rsidR="00FB1E49" w:rsidRPr="00FB1E49">
        <w:rPr>
          <w:rFonts w:ascii="Arial" w:hAnsi="Arial" w:cs="Arial"/>
          <w:spacing w:val="-4"/>
          <w:sz w:val="20"/>
          <w:szCs w:val="20"/>
          <w:lang w:val="en-GB"/>
        </w:rPr>
        <w:t>reviewed</w:t>
      </w:r>
      <w:bookmarkEnd w:id="205"/>
      <w:r w:rsidR="00FB1E49" w:rsidRPr="00FB1E49">
        <w:rPr>
          <w:rFonts w:ascii="Arial" w:hAnsi="Arial" w:cs="Arial"/>
          <w:spacing w:val="-4"/>
          <w:sz w:val="20"/>
          <w:szCs w:val="20"/>
          <w:lang w:val="en-GB"/>
        </w:rPr>
        <w:t>.</w:t>
      </w:r>
      <w:bookmarkEnd w:id="206"/>
      <w:r w:rsidRPr="00ED5949">
        <w:rPr>
          <w:rFonts w:ascii="Arial" w:hAnsi="Arial" w:cs="Arial"/>
          <w:sz w:val="20"/>
          <w:szCs w:val="20"/>
        </w:rPr>
        <w:t>This</w:t>
      </w:r>
      <w:proofErr w:type="gramEnd"/>
      <w:r w:rsidRPr="00ED5949">
        <w:rPr>
          <w:rFonts w:ascii="Arial" w:hAnsi="Arial" w:cs="Arial"/>
          <w:spacing w:val="-6"/>
          <w:sz w:val="20"/>
          <w:szCs w:val="20"/>
        </w:rPr>
        <w:t xml:space="preserve"> </w:t>
      </w:r>
      <w:r w:rsidRPr="00ED5949">
        <w:rPr>
          <w:rFonts w:ascii="Arial" w:hAnsi="Arial" w:cs="Arial"/>
          <w:sz w:val="20"/>
          <w:szCs w:val="20"/>
        </w:rPr>
        <w:t>request</w:t>
      </w:r>
      <w:r w:rsidRPr="00ED5949">
        <w:rPr>
          <w:rFonts w:ascii="Arial" w:hAnsi="Arial" w:cs="Arial"/>
          <w:spacing w:val="-6"/>
          <w:sz w:val="20"/>
          <w:szCs w:val="20"/>
        </w:rPr>
        <w:t xml:space="preserve"> </w:t>
      </w:r>
      <w:r w:rsidRPr="00ED5949">
        <w:rPr>
          <w:rFonts w:ascii="Arial" w:hAnsi="Arial" w:cs="Arial"/>
          <w:sz w:val="20"/>
          <w:szCs w:val="20"/>
        </w:rPr>
        <w:t xml:space="preserve">must be made within thirty (30) days of the date of the </w:t>
      </w:r>
      <w:r w:rsidRPr="00ED5949">
        <w:rPr>
          <w:rFonts w:ascii="Arial" w:hAnsi="Arial" w:cs="Arial"/>
          <w:spacing w:val="-3"/>
          <w:sz w:val="20"/>
          <w:szCs w:val="20"/>
        </w:rPr>
        <w:t xml:space="preserve">First </w:t>
      </w:r>
      <w:r w:rsidRPr="00ED5949">
        <w:rPr>
          <w:rFonts w:ascii="Arial" w:hAnsi="Arial" w:cs="Arial"/>
          <w:sz w:val="20"/>
          <w:szCs w:val="20"/>
        </w:rPr>
        <w:t xml:space="preserve">Appeal decision communication. </w:t>
      </w:r>
      <w:r w:rsidR="00FB1E49" w:rsidRPr="00FB1E49">
        <w:rPr>
          <w:rFonts w:asciiTheme="minorHAnsi" w:eastAsia="Arial" w:hAnsiTheme="minorHAnsi" w:cstheme="minorHAnsi"/>
          <w:b/>
          <w:bCs/>
          <w:sz w:val="20"/>
          <w:szCs w:val="20"/>
          <w:lang w:bidi="ar-SA"/>
        </w:rPr>
        <w:t xml:space="preserve"> </w:t>
      </w:r>
      <w:bookmarkStart w:id="207" w:name="_Hlk212544505"/>
      <w:r w:rsidR="00FB1E49" w:rsidRPr="00FB1E49">
        <w:rPr>
          <w:rFonts w:ascii="Arial" w:hAnsi="Arial" w:cs="Arial"/>
          <w:b/>
          <w:bCs/>
          <w:sz w:val="20"/>
          <w:szCs w:val="20"/>
        </w:rPr>
        <w:t xml:space="preserve">We </w:t>
      </w:r>
      <w:r w:rsidR="00FB1E49" w:rsidRPr="00FB1E49">
        <w:rPr>
          <w:rFonts w:ascii="Arial" w:hAnsi="Arial" w:cs="Arial"/>
          <w:sz w:val="20"/>
          <w:szCs w:val="20"/>
        </w:rPr>
        <w:t xml:space="preserve">may, at </w:t>
      </w:r>
      <w:r w:rsidR="00FB1E49" w:rsidRPr="00FB1E49">
        <w:rPr>
          <w:rFonts w:ascii="Arial" w:hAnsi="Arial" w:cs="Arial"/>
          <w:b/>
          <w:bCs/>
          <w:sz w:val="20"/>
          <w:szCs w:val="20"/>
        </w:rPr>
        <w:t xml:space="preserve">Our </w:t>
      </w:r>
      <w:r w:rsidR="00FB1E49" w:rsidRPr="00FB1E49">
        <w:rPr>
          <w:rFonts w:ascii="Arial" w:hAnsi="Arial" w:cs="Arial"/>
          <w:sz w:val="20"/>
          <w:szCs w:val="20"/>
        </w:rPr>
        <w:t xml:space="preserve">own discretion, consult with a </w:t>
      </w:r>
      <w:r w:rsidR="00FB1E49" w:rsidRPr="00FB1E49">
        <w:rPr>
          <w:rFonts w:ascii="Arial" w:hAnsi="Arial" w:cs="Arial"/>
          <w:b/>
          <w:bCs/>
          <w:sz w:val="20"/>
          <w:szCs w:val="20"/>
        </w:rPr>
        <w:t xml:space="preserve">Veterinarian </w:t>
      </w:r>
      <w:r w:rsidR="00FB1E49" w:rsidRPr="00FB1E49">
        <w:rPr>
          <w:rFonts w:ascii="Arial" w:hAnsi="Arial" w:cs="Arial"/>
          <w:sz w:val="20"/>
          <w:szCs w:val="20"/>
        </w:rPr>
        <w:t xml:space="preserve">selected by </w:t>
      </w:r>
      <w:r w:rsidR="00FB1E49" w:rsidRPr="00FB1E49">
        <w:rPr>
          <w:rFonts w:ascii="Arial" w:hAnsi="Arial" w:cs="Arial"/>
          <w:b/>
          <w:bCs/>
          <w:sz w:val="20"/>
          <w:szCs w:val="20"/>
        </w:rPr>
        <w:t>Us</w:t>
      </w:r>
      <w:r w:rsidR="00FB1E49" w:rsidRPr="00FB1E49">
        <w:rPr>
          <w:rFonts w:ascii="Arial" w:hAnsi="Arial" w:cs="Arial"/>
          <w:bCs/>
          <w:sz w:val="20"/>
          <w:szCs w:val="20"/>
        </w:rPr>
        <w:t xml:space="preserve"> and not involved in the handling of </w:t>
      </w:r>
      <w:r w:rsidR="00FB1E49" w:rsidRPr="00FB1E49">
        <w:rPr>
          <w:rFonts w:ascii="Arial" w:hAnsi="Arial" w:cs="Arial"/>
          <w:b/>
          <w:bCs/>
          <w:sz w:val="20"/>
          <w:szCs w:val="20"/>
        </w:rPr>
        <w:t xml:space="preserve">Your </w:t>
      </w:r>
      <w:r w:rsidR="00FB1E49" w:rsidRPr="00FB1E49">
        <w:rPr>
          <w:rFonts w:ascii="Arial" w:hAnsi="Arial" w:cs="Arial"/>
          <w:bCs/>
          <w:sz w:val="20"/>
          <w:szCs w:val="20"/>
        </w:rPr>
        <w:t>claim</w:t>
      </w:r>
      <w:r w:rsidR="00FB1E49" w:rsidRPr="00FB1E49">
        <w:rPr>
          <w:rFonts w:ascii="Arial" w:hAnsi="Arial" w:cs="Arial"/>
          <w:sz w:val="20"/>
          <w:szCs w:val="20"/>
        </w:rPr>
        <w:t>, to conduct a review</w:t>
      </w:r>
      <w:bookmarkEnd w:id="207"/>
      <w:r w:rsidR="00FB1E49" w:rsidRPr="00FB1E49">
        <w:rPr>
          <w:rFonts w:ascii="Arial" w:hAnsi="Arial" w:cs="Arial"/>
          <w:sz w:val="20"/>
          <w:szCs w:val="20"/>
        </w:rPr>
        <w:t xml:space="preserve">. </w:t>
      </w:r>
      <w:r w:rsidRPr="00ED5949">
        <w:rPr>
          <w:rFonts w:ascii="Arial" w:hAnsi="Arial" w:cs="Arial"/>
          <w:spacing w:val="-4"/>
          <w:sz w:val="20"/>
          <w:szCs w:val="20"/>
        </w:rPr>
        <w:t xml:space="preserve"> </w:t>
      </w:r>
      <w:r w:rsidRPr="00ED5949">
        <w:rPr>
          <w:rFonts w:ascii="Arial" w:hAnsi="Arial" w:cs="Arial"/>
          <w:sz w:val="20"/>
          <w:szCs w:val="20"/>
        </w:rPr>
        <w:t>The Company or its authorized administrator</w:t>
      </w:r>
      <w:r w:rsidRPr="00ED5949">
        <w:rPr>
          <w:rFonts w:ascii="Arial" w:hAnsi="Arial" w:cs="Arial"/>
          <w:spacing w:val="-10"/>
          <w:sz w:val="20"/>
          <w:szCs w:val="20"/>
        </w:rPr>
        <w:t xml:space="preserve"> </w:t>
      </w:r>
      <w:r w:rsidRPr="00ED5949">
        <w:rPr>
          <w:rFonts w:ascii="Arial" w:hAnsi="Arial" w:cs="Arial"/>
          <w:sz w:val="20"/>
          <w:szCs w:val="20"/>
        </w:rPr>
        <w:t>will</w:t>
      </w:r>
      <w:r w:rsidRPr="00ED5949">
        <w:rPr>
          <w:rFonts w:ascii="Arial" w:hAnsi="Arial" w:cs="Arial"/>
          <w:spacing w:val="-7"/>
          <w:sz w:val="20"/>
          <w:szCs w:val="20"/>
        </w:rPr>
        <w:t xml:space="preserve"> </w:t>
      </w:r>
      <w:r w:rsidRPr="00ED5949">
        <w:rPr>
          <w:rFonts w:ascii="Arial" w:hAnsi="Arial" w:cs="Arial"/>
          <w:sz w:val="20"/>
          <w:szCs w:val="20"/>
        </w:rPr>
        <w:t>provide</w:t>
      </w:r>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decision</w:t>
      </w:r>
      <w:r w:rsidRPr="00ED5949">
        <w:rPr>
          <w:rFonts w:ascii="Arial" w:hAnsi="Arial" w:cs="Arial"/>
          <w:spacing w:val="-10"/>
          <w:sz w:val="20"/>
          <w:szCs w:val="20"/>
        </w:rPr>
        <w:t xml:space="preserve"> </w:t>
      </w:r>
      <w:r w:rsidRPr="00ED5949">
        <w:rPr>
          <w:rFonts w:ascii="Arial" w:hAnsi="Arial" w:cs="Arial"/>
          <w:sz w:val="20"/>
          <w:szCs w:val="20"/>
        </w:rPr>
        <w:t>to</w:t>
      </w:r>
      <w:r w:rsidRPr="00ED5949">
        <w:rPr>
          <w:rFonts w:ascii="Arial" w:hAnsi="Arial" w:cs="Arial"/>
          <w:spacing w:val="-9"/>
          <w:sz w:val="20"/>
          <w:szCs w:val="20"/>
        </w:rPr>
        <w:t xml:space="preserve"> </w:t>
      </w:r>
      <w:r w:rsidRPr="00ED5949">
        <w:rPr>
          <w:rFonts w:ascii="Arial" w:hAnsi="Arial" w:cs="Arial"/>
          <w:sz w:val="20"/>
          <w:szCs w:val="20"/>
        </w:rPr>
        <w:t>the</w:t>
      </w:r>
      <w:r w:rsidRPr="00ED5949">
        <w:rPr>
          <w:rFonts w:ascii="Arial" w:hAnsi="Arial" w:cs="Arial"/>
          <w:spacing w:val="-6"/>
          <w:sz w:val="20"/>
          <w:szCs w:val="20"/>
        </w:rPr>
        <w:t xml:space="preserve"> </w:t>
      </w:r>
      <w:r w:rsidRPr="00ED5949">
        <w:rPr>
          <w:rFonts w:ascii="Arial" w:hAnsi="Arial" w:cs="Arial"/>
          <w:sz w:val="20"/>
          <w:szCs w:val="20"/>
        </w:rPr>
        <w:t>named</w:t>
      </w:r>
      <w:r w:rsidRPr="00ED5949">
        <w:rPr>
          <w:rFonts w:ascii="Arial" w:hAnsi="Arial" w:cs="Arial"/>
          <w:spacing w:val="-10"/>
          <w:sz w:val="20"/>
          <w:szCs w:val="20"/>
        </w:rPr>
        <w:t xml:space="preserve"> </w:t>
      </w:r>
      <w:r w:rsidRPr="00ED5949">
        <w:rPr>
          <w:rFonts w:ascii="Arial" w:hAnsi="Arial" w:cs="Arial"/>
          <w:sz w:val="20"/>
          <w:szCs w:val="20"/>
        </w:rPr>
        <w:t>insured</w:t>
      </w:r>
      <w:r w:rsidRPr="00ED5949">
        <w:rPr>
          <w:rFonts w:ascii="Arial" w:hAnsi="Arial" w:cs="Arial"/>
          <w:spacing w:val="-9"/>
          <w:sz w:val="20"/>
          <w:szCs w:val="20"/>
        </w:rPr>
        <w:t xml:space="preserve"> </w:t>
      </w:r>
      <w:r w:rsidR="00D43F5E">
        <w:rPr>
          <w:rFonts w:ascii="Arial" w:hAnsi="Arial" w:cs="Arial"/>
          <w:sz w:val="20"/>
          <w:szCs w:val="20"/>
        </w:rPr>
        <w:t>upon completion of the review</w:t>
      </w:r>
      <w:r w:rsidRPr="00ED5949">
        <w:rPr>
          <w:rFonts w:ascii="Arial" w:hAnsi="Arial" w:cs="Arial"/>
          <w:sz w:val="20"/>
          <w:szCs w:val="20"/>
        </w:rPr>
        <w:t>.</w:t>
      </w:r>
    </w:p>
    <w:p w14:paraId="63F9B3ED" w14:textId="77777777" w:rsidR="00876993" w:rsidRPr="00ED5949" w:rsidRDefault="00876993" w:rsidP="00404DAA">
      <w:pPr>
        <w:pStyle w:val="BodyText"/>
        <w:ind w:left="720" w:right="-14"/>
        <w:jc w:val="both"/>
        <w:rPr>
          <w:rFonts w:ascii="Arial" w:hAnsi="Arial" w:cs="Arial"/>
          <w:sz w:val="20"/>
          <w:szCs w:val="20"/>
        </w:rPr>
      </w:pPr>
    </w:p>
    <w:p w14:paraId="7D7880BC" w14:textId="77777777" w:rsidR="00811E36" w:rsidRPr="00ED5949" w:rsidRDefault="00811E36" w:rsidP="00404DAA">
      <w:pPr>
        <w:pStyle w:val="ListParagraph"/>
        <w:numPr>
          <w:ilvl w:val="0"/>
          <w:numId w:val="12"/>
        </w:numPr>
        <w:tabs>
          <w:tab w:val="left" w:pos="487"/>
        </w:tabs>
        <w:ind w:left="703" w:right="-14"/>
        <w:jc w:val="both"/>
        <w:rPr>
          <w:rFonts w:ascii="Arial" w:hAnsi="Arial" w:cs="Arial"/>
          <w:sz w:val="20"/>
          <w:szCs w:val="20"/>
        </w:rPr>
      </w:pPr>
      <w:r w:rsidRPr="00ED5949">
        <w:rPr>
          <w:rFonts w:ascii="Arial" w:hAnsi="Arial" w:cs="Arial"/>
          <w:sz w:val="20"/>
          <w:szCs w:val="20"/>
        </w:rPr>
        <w:t>Complaints</w:t>
      </w:r>
    </w:p>
    <w:p w14:paraId="12EF9859" w14:textId="77777777" w:rsidR="00D753BC" w:rsidRDefault="00811E36" w:rsidP="00404DAA">
      <w:pPr>
        <w:spacing w:after="0" w:line="240" w:lineRule="auto"/>
        <w:ind w:left="720"/>
        <w:rPr>
          <w:rFonts w:ascii="Arial" w:hAnsi="Arial" w:cs="Arial"/>
          <w:sz w:val="20"/>
          <w:szCs w:val="20"/>
        </w:rPr>
      </w:pPr>
      <w:r w:rsidRPr="00ED5949">
        <w:rPr>
          <w:rFonts w:ascii="Arial" w:hAnsi="Arial" w:cs="Arial"/>
          <w:sz w:val="20"/>
          <w:szCs w:val="20"/>
        </w:rPr>
        <w:t xml:space="preserve">If </w:t>
      </w:r>
      <w:r w:rsidRPr="00ED5949">
        <w:rPr>
          <w:rFonts w:ascii="Arial" w:hAnsi="Arial" w:cs="Arial"/>
          <w:b/>
          <w:sz w:val="20"/>
          <w:szCs w:val="20"/>
        </w:rPr>
        <w:t>You</w:t>
      </w:r>
      <w:r w:rsidRPr="00ED5949">
        <w:rPr>
          <w:rFonts w:ascii="Arial" w:hAnsi="Arial" w:cs="Arial"/>
          <w:sz w:val="20"/>
          <w:szCs w:val="20"/>
        </w:rPr>
        <w:t xml:space="preserve"> disagree with the decision made at any time during the appeal process, </w:t>
      </w:r>
      <w:proofErr w:type="gramStart"/>
      <w:r w:rsidRPr="00ED5949">
        <w:rPr>
          <w:rFonts w:ascii="Arial" w:hAnsi="Arial" w:cs="Arial"/>
          <w:b/>
          <w:sz w:val="20"/>
          <w:szCs w:val="20"/>
        </w:rPr>
        <w:t>You</w:t>
      </w:r>
      <w:proofErr w:type="gramEnd"/>
      <w:r w:rsidRPr="00ED5949">
        <w:rPr>
          <w:rFonts w:ascii="Arial" w:hAnsi="Arial" w:cs="Arial"/>
          <w:sz w:val="20"/>
          <w:szCs w:val="20"/>
        </w:rPr>
        <w:t xml:space="preserve"> have the right to file a complaint with </w:t>
      </w:r>
      <w:r w:rsidRPr="00ED5949">
        <w:rPr>
          <w:rFonts w:ascii="Arial" w:hAnsi="Arial" w:cs="Arial"/>
          <w:b/>
          <w:sz w:val="20"/>
          <w:szCs w:val="20"/>
        </w:rPr>
        <w:t>Your</w:t>
      </w:r>
      <w:r w:rsidRPr="00ED5949">
        <w:rPr>
          <w:rFonts w:ascii="Arial" w:hAnsi="Arial" w:cs="Arial"/>
          <w:sz w:val="20"/>
          <w:szCs w:val="20"/>
        </w:rPr>
        <w:t xml:space="preserve"> State Department of Insurance. Please refer to </w:t>
      </w:r>
      <w:r w:rsidRPr="00ED5949">
        <w:rPr>
          <w:rFonts w:ascii="Arial" w:hAnsi="Arial" w:cs="Arial"/>
          <w:b/>
          <w:sz w:val="20"/>
          <w:szCs w:val="20"/>
        </w:rPr>
        <w:t>Your</w:t>
      </w:r>
      <w:r w:rsidRPr="00ED5949">
        <w:rPr>
          <w:rFonts w:ascii="Arial" w:hAnsi="Arial" w:cs="Arial"/>
          <w:sz w:val="20"/>
          <w:szCs w:val="20"/>
        </w:rPr>
        <w:t xml:space="preserve"> Individual State Department of Insurance for details and applicable rules and laws.</w:t>
      </w:r>
    </w:p>
    <w:p w14:paraId="73621BFC" w14:textId="77777777" w:rsidR="001B5475" w:rsidRDefault="001B5475" w:rsidP="00D753BC">
      <w:pPr>
        <w:spacing w:after="0" w:line="240" w:lineRule="auto"/>
        <w:jc w:val="center"/>
        <w:rPr>
          <w:rFonts w:ascii="Arial" w:eastAsia="Calibri" w:hAnsi="Arial" w:cs="Arial"/>
          <w:b/>
        </w:rPr>
      </w:pPr>
    </w:p>
    <w:p w14:paraId="2DB907BD" w14:textId="77777777" w:rsidR="001B5475" w:rsidRDefault="001B5475" w:rsidP="00D753BC">
      <w:pPr>
        <w:spacing w:after="0" w:line="240" w:lineRule="auto"/>
        <w:jc w:val="center"/>
        <w:rPr>
          <w:rFonts w:ascii="Arial" w:eastAsia="Calibri" w:hAnsi="Arial" w:cs="Arial"/>
          <w:b/>
        </w:rPr>
      </w:pPr>
    </w:p>
    <w:p w14:paraId="33DB800F" w14:textId="77777777" w:rsidR="001B5475" w:rsidRDefault="001B5475" w:rsidP="00D753BC">
      <w:pPr>
        <w:spacing w:after="0" w:line="240" w:lineRule="auto"/>
        <w:jc w:val="center"/>
        <w:rPr>
          <w:rFonts w:ascii="Arial" w:eastAsia="Calibri" w:hAnsi="Arial" w:cs="Arial"/>
          <w:b/>
        </w:rPr>
      </w:pPr>
    </w:p>
    <w:p w14:paraId="20BCE848" w14:textId="77B9F43B" w:rsidR="00D753BC" w:rsidRPr="00D753BC" w:rsidRDefault="000B69A7" w:rsidP="00D753BC">
      <w:pPr>
        <w:spacing w:after="0" w:line="240" w:lineRule="auto"/>
        <w:jc w:val="center"/>
        <w:rPr>
          <w:rFonts w:ascii="Arial" w:eastAsia="Calibri" w:hAnsi="Arial" w:cs="Arial"/>
          <w:b/>
        </w:rPr>
      </w:pPr>
      <w:r>
        <w:rPr>
          <w:rFonts w:ascii="Arial" w:eastAsia="Calibri" w:hAnsi="Arial" w:cs="Arial"/>
          <w:b/>
        </w:rPr>
        <w:t>I</w:t>
      </w:r>
      <w:r w:rsidR="00D753BC" w:rsidRPr="00D753BC">
        <w:rPr>
          <w:rFonts w:ascii="Arial" w:eastAsia="Calibri" w:hAnsi="Arial" w:cs="Arial"/>
          <w:b/>
        </w:rPr>
        <w:t>NDEPENDENCE AMERICAN INSURANCE COMPANY</w:t>
      </w:r>
    </w:p>
    <w:p w14:paraId="0A27E6E7" w14:textId="77777777" w:rsidR="00D753BC" w:rsidRPr="00D753BC" w:rsidRDefault="00D753BC" w:rsidP="00D753BC">
      <w:pPr>
        <w:spacing w:after="0" w:line="240" w:lineRule="auto"/>
        <w:jc w:val="center"/>
        <w:rPr>
          <w:rFonts w:ascii="Arial" w:eastAsia="Calibri" w:hAnsi="Arial" w:cs="Arial"/>
          <w:sz w:val="20"/>
        </w:rPr>
      </w:pPr>
    </w:p>
    <w:p w14:paraId="0E1DADA2" w14:textId="518DC83E" w:rsidR="00D710F1" w:rsidRPr="00D753BC" w:rsidRDefault="00BC0BC1" w:rsidP="00D710F1">
      <w:pPr>
        <w:spacing w:after="0" w:line="240" w:lineRule="auto"/>
        <w:jc w:val="center"/>
        <w:rPr>
          <w:rFonts w:ascii="Arial" w:eastAsia="Calibri" w:hAnsi="Arial" w:cs="Arial"/>
          <w:sz w:val="20"/>
        </w:rPr>
      </w:pPr>
      <w:r>
        <w:rPr>
          <w:noProof/>
        </w:rPr>
        <w:drawing>
          <wp:anchor distT="0" distB="0" distL="114300" distR="114300" simplePos="0" relativeHeight="251660288" behindDoc="1" locked="0" layoutInCell="1" allowOverlap="1" wp14:anchorId="57FD5A9A" wp14:editId="2590634D">
            <wp:simplePos x="0" y="0"/>
            <wp:positionH relativeFrom="column">
              <wp:posOffset>1257300</wp:posOffset>
            </wp:positionH>
            <wp:positionV relativeFrom="paragraph">
              <wp:posOffset>32385</wp:posOffset>
            </wp:positionV>
            <wp:extent cx="1187450" cy="685800"/>
            <wp:effectExtent l="0" t="0" r="0" b="0"/>
            <wp:wrapTight wrapText="bothSides">
              <wp:wrapPolygon edited="0">
                <wp:start x="0" y="0"/>
                <wp:lineTo x="0" y="21000"/>
                <wp:lineTo x="21138" y="21000"/>
                <wp:lineTo x="21138" y="0"/>
                <wp:lineTo x="0" y="0"/>
              </wp:wrapPolygon>
            </wp:wrapTight>
            <wp:docPr id="266212854" name="Picture 1" descr="A close-up of a signa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6212854" name="Picture 1" descr="A close-up of a signature&#10;&#10;Description automatically generated"/>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1187450" cy="685800"/>
                    </a:xfrm>
                    <a:prstGeom prst="rect">
                      <a:avLst/>
                    </a:prstGeom>
                    <a:noFill/>
                    <a:ln>
                      <a:noFill/>
                    </a:ln>
                  </pic:spPr>
                </pic:pic>
              </a:graphicData>
            </a:graphic>
          </wp:anchor>
        </w:drawing>
      </w:r>
    </w:p>
    <w:p w14:paraId="239AE23D" w14:textId="29E6689E" w:rsidR="00D710F1" w:rsidRPr="00D753BC" w:rsidRDefault="00D710F1" w:rsidP="00D710F1">
      <w:pPr>
        <w:rPr>
          <w:rFonts w:ascii="Calibri" w:eastAsia="Times New Roman" w:hAnsi="Calibri" w:cs="Calibri"/>
        </w:rPr>
      </w:pPr>
      <w:r>
        <w:rPr>
          <w:rFonts w:ascii="Arial" w:eastAsia="Calibri" w:hAnsi="Arial" w:cs="Arial"/>
          <w:sz w:val="20"/>
        </w:rPr>
        <w:t xml:space="preserve">                                 </w:t>
      </w:r>
      <w:r>
        <w:rPr>
          <w:rFonts w:ascii="Arial" w:eastAsia="Calibri" w:hAnsi="Arial" w:cs="Arial"/>
          <w:sz w:val="20"/>
        </w:rPr>
        <w:tab/>
      </w:r>
      <w:r w:rsidR="004B2577">
        <w:rPr>
          <w:rFonts w:ascii="Arial" w:eastAsia="Calibri" w:hAnsi="Arial" w:cs="Arial"/>
          <w:sz w:val="20"/>
        </w:rPr>
        <w:t xml:space="preserve">                           </w:t>
      </w:r>
      <w:r>
        <w:rPr>
          <w:noProof/>
        </w:rPr>
        <w:drawing>
          <wp:inline distT="0" distB="0" distL="0" distR="0" wp14:anchorId="45794C27" wp14:editId="44365F88">
            <wp:extent cx="1828800" cy="503935"/>
            <wp:effectExtent l="0" t="0" r="0" b="0"/>
            <wp:docPr id="2" name="Picture 2" descr="A signature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signature on a white background&#10;&#10;Description automatically generated"/>
                    <pic:cNvPicPr/>
                  </pic:nvPicPr>
                  <pic:blipFill>
                    <a:blip r:embed="rId14">
                      <a:extLst>
                        <a:ext uri="{28A0092B-C50C-407E-A947-70E740481C1C}">
                          <a14:useLocalDpi xmlns:a14="http://schemas.microsoft.com/office/drawing/2010/main" val="0"/>
                        </a:ext>
                      </a:extLst>
                    </a:blip>
                    <a:stretch>
                      <a:fillRect/>
                    </a:stretch>
                  </pic:blipFill>
                  <pic:spPr>
                    <a:xfrm>
                      <a:off x="0" y="0"/>
                      <a:ext cx="1828800" cy="503935"/>
                    </a:xfrm>
                    <a:prstGeom prst="rect">
                      <a:avLst/>
                    </a:prstGeom>
                  </pic:spPr>
                </pic:pic>
              </a:graphicData>
            </a:graphic>
          </wp:inline>
        </w:drawing>
      </w:r>
    </w:p>
    <w:p w14:paraId="07E61575" w14:textId="7746602E" w:rsidR="00D710F1" w:rsidRPr="00D753BC" w:rsidRDefault="00D710F1" w:rsidP="00D710F1">
      <w:pPr>
        <w:spacing w:after="0" w:line="240" w:lineRule="auto"/>
        <w:ind w:firstLine="720"/>
        <w:rPr>
          <w:rFonts w:ascii="Arial" w:eastAsia="Calibri" w:hAnsi="Arial" w:cs="Arial"/>
          <w:sz w:val="20"/>
        </w:rPr>
      </w:pPr>
      <w:r>
        <w:rPr>
          <w:rFonts w:ascii="Arial" w:eastAsia="Calibri" w:hAnsi="Arial" w:cs="Arial"/>
          <w:sz w:val="20"/>
        </w:rPr>
        <w:t xml:space="preserve"> </w:t>
      </w:r>
      <w:r>
        <w:rPr>
          <w:rFonts w:ascii="Arial" w:eastAsia="Calibri" w:hAnsi="Arial" w:cs="Arial"/>
          <w:sz w:val="20"/>
        </w:rPr>
        <w:tab/>
      </w:r>
      <w:r>
        <w:rPr>
          <w:rFonts w:ascii="Arial" w:eastAsia="Calibri" w:hAnsi="Arial" w:cs="Arial"/>
          <w:sz w:val="20"/>
        </w:rPr>
        <w:tab/>
        <w:t xml:space="preserve">        </w:t>
      </w:r>
      <w:r w:rsidRPr="00D753BC">
        <w:rPr>
          <w:rFonts w:ascii="Arial" w:eastAsia="Calibri" w:hAnsi="Arial" w:cs="Arial"/>
          <w:sz w:val="20"/>
        </w:rPr>
        <w:t xml:space="preserve"> </w:t>
      </w:r>
      <w:r w:rsidR="003233DC">
        <w:rPr>
          <w:rFonts w:ascii="Arial" w:eastAsia="Calibri" w:hAnsi="Arial" w:cs="Arial"/>
          <w:sz w:val="20"/>
        </w:rPr>
        <w:t>Gary Levenbach</w:t>
      </w:r>
      <w:r w:rsidRPr="00D753BC">
        <w:rPr>
          <w:rFonts w:ascii="Arial" w:eastAsia="Calibri" w:hAnsi="Arial" w:cs="Arial"/>
          <w:sz w:val="20"/>
        </w:rPr>
        <w:t xml:space="preserve"> </w:t>
      </w:r>
      <w:r w:rsidRPr="00D753BC">
        <w:rPr>
          <w:rFonts w:ascii="Arial" w:eastAsia="Calibri" w:hAnsi="Arial" w:cs="Arial"/>
          <w:sz w:val="20"/>
        </w:rPr>
        <w:tab/>
      </w:r>
      <w:r w:rsidRPr="00D753BC">
        <w:rPr>
          <w:rFonts w:ascii="Arial" w:eastAsia="Calibri" w:hAnsi="Arial" w:cs="Arial"/>
          <w:sz w:val="20"/>
        </w:rPr>
        <w:tab/>
      </w:r>
      <w:r w:rsidRPr="00D753BC">
        <w:rPr>
          <w:rFonts w:ascii="Arial" w:eastAsia="Calibri" w:hAnsi="Arial" w:cs="Arial"/>
          <w:sz w:val="20"/>
        </w:rPr>
        <w:tab/>
      </w:r>
      <w:r>
        <w:rPr>
          <w:rFonts w:ascii="Arial" w:eastAsia="Calibri" w:hAnsi="Arial" w:cs="Arial"/>
          <w:sz w:val="20"/>
        </w:rPr>
        <w:t xml:space="preserve">               Sammi-Jo Nevin</w:t>
      </w:r>
    </w:p>
    <w:p w14:paraId="1F865DCB" w14:textId="5298621F" w:rsidR="00D753BC" w:rsidRPr="00D753BC" w:rsidRDefault="00D753BC" w:rsidP="009C78EB">
      <w:pPr>
        <w:spacing w:after="0" w:line="240" w:lineRule="auto"/>
        <w:ind w:firstLine="720"/>
        <w:rPr>
          <w:rFonts w:ascii="Arial" w:eastAsia="Calibri" w:hAnsi="Arial" w:cs="Arial"/>
          <w:sz w:val="20"/>
        </w:rPr>
      </w:pPr>
      <w:r>
        <w:rPr>
          <w:rFonts w:ascii="Arial" w:eastAsia="Calibri" w:hAnsi="Arial" w:cs="Arial"/>
          <w:sz w:val="20"/>
          <w:szCs w:val="20"/>
        </w:rPr>
        <w:t xml:space="preserve"> </w:t>
      </w:r>
      <w:r>
        <w:rPr>
          <w:rFonts w:ascii="Arial" w:eastAsia="Calibri" w:hAnsi="Arial" w:cs="Arial"/>
          <w:sz w:val="20"/>
          <w:szCs w:val="20"/>
        </w:rPr>
        <w:tab/>
      </w:r>
      <w:r>
        <w:rPr>
          <w:rFonts w:ascii="Arial" w:eastAsia="Calibri" w:hAnsi="Arial" w:cs="Arial"/>
          <w:sz w:val="20"/>
          <w:szCs w:val="20"/>
        </w:rPr>
        <w:tab/>
        <w:t xml:space="preserve">             President </w:t>
      </w:r>
      <w:r>
        <w:rPr>
          <w:rFonts w:ascii="Arial" w:eastAsia="Calibri" w:hAnsi="Arial" w:cs="Arial"/>
          <w:sz w:val="20"/>
          <w:szCs w:val="20"/>
        </w:rPr>
        <w:tab/>
      </w:r>
      <w:r>
        <w:rPr>
          <w:rFonts w:ascii="Arial" w:eastAsia="Calibri" w:hAnsi="Arial" w:cs="Arial"/>
          <w:sz w:val="20"/>
          <w:szCs w:val="20"/>
        </w:rPr>
        <w:tab/>
      </w:r>
      <w:r w:rsidRPr="00D753BC">
        <w:rPr>
          <w:rFonts w:ascii="Arial" w:eastAsia="Calibri" w:hAnsi="Arial" w:cs="Arial"/>
          <w:sz w:val="20"/>
          <w:szCs w:val="20"/>
        </w:rPr>
        <w:tab/>
        <w:t xml:space="preserve">       </w:t>
      </w:r>
      <w:r>
        <w:rPr>
          <w:rFonts w:ascii="Arial" w:eastAsia="Calibri" w:hAnsi="Arial" w:cs="Arial"/>
          <w:sz w:val="20"/>
          <w:szCs w:val="20"/>
        </w:rPr>
        <w:t xml:space="preserve">           </w:t>
      </w:r>
      <w:r w:rsidR="00406928">
        <w:rPr>
          <w:rFonts w:ascii="Arial" w:eastAsia="Calibri" w:hAnsi="Arial" w:cs="Arial"/>
          <w:sz w:val="20"/>
          <w:szCs w:val="20"/>
        </w:rPr>
        <w:t xml:space="preserve">      </w:t>
      </w:r>
      <w:r>
        <w:rPr>
          <w:rFonts w:ascii="Arial" w:eastAsia="Calibri" w:hAnsi="Arial" w:cs="Arial"/>
          <w:sz w:val="20"/>
          <w:szCs w:val="20"/>
        </w:rPr>
        <w:t xml:space="preserve"> </w:t>
      </w:r>
      <w:r w:rsidRPr="00D753BC">
        <w:rPr>
          <w:rFonts w:ascii="Arial" w:eastAsia="Calibri" w:hAnsi="Arial" w:cs="Arial"/>
          <w:sz w:val="20"/>
          <w:szCs w:val="20"/>
        </w:rPr>
        <w:t>Secretary</w:t>
      </w:r>
    </w:p>
    <w:p w14:paraId="00C8EE72" w14:textId="77777777" w:rsidR="00603DAC" w:rsidRPr="00ED5949" w:rsidRDefault="00603DAC" w:rsidP="004B2577">
      <w:pPr>
        <w:spacing w:after="0" w:line="240" w:lineRule="auto"/>
        <w:jc w:val="center"/>
        <w:rPr>
          <w:rFonts w:ascii="Arial" w:hAnsi="Arial" w:cs="Arial"/>
        </w:rPr>
      </w:pPr>
    </w:p>
    <w:sectPr w:rsidR="00603DAC" w:rsidRPr="00ED5949" w:rsidSect="00F97BD1">
      <w:headerReference w:type="even" r:id="rId15"/>
      <w:headerReference w:type="default" r:id="rId16"/>
      <w:footerReference w:type="even" r:id="rId17"/>
      <w:footerReference w:type="default" r:id="rId18"/>
      <w:headerReference w:type="first" r:id="rId19"/>
      <w:footerReference w:type="first" r:id="rId20"/>
      <w:pgSz w:w="12240" w:h="15840"/>
      <w:pgMar w:top="720" w:right="720" w:bottom="720" w:left="720" w:header="720" w:footer="576"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A6EE514" w14:textId="77777777" w:rsidR="003B2F70" w:rsidRDefault="003B2F70" w:rsidP="00603DAC">
      <w:pPr>
        <w:spacing w:after="0" w:line="240" w:lineRule="auto"/>
      </w:pPr>
      <w:r>
        <w:separator/>
      </w:r>
    </w:p>
  </w:endnote>
  <w:endnote w:type="continuationSeparator" w:id="0">
    <w:p w14:paraId="2CC867E0" w14:textId="77777777" w:rsidR="003B2F70" w:rsidRDefault="003B2F70" w:rsidP="00603DAC">
      <w:pPr>
        <w:spacing w:after="0" w:line="240" w:lineRule="auto"/>
      </w:pPr>
      <w:r>
        <w:continuationSeparator/>
      </w:r>
    </w:p>
  </w:endnote>
  <w:endnote w:type="continuationNotice" w:id="1">
    <w:p w14:paraId="64131C83" w14:textId="77777777" w:rsidR="003B2F70" w:rsidRDefault="003B2F7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80636119"/>
      <w:docPartObj>
        <w:docPartGallery w:val="Page Numbers (Bottom of Page)"/>
        <w:docPartUnique/>
      </w:docPartObj>
    </w:sdtPr>
    <w:sdtEndPr>
      <w:rPr>
        <w:noProof/>
        <w:sz w:val="20"/>
        <w:szCs w:val="20"/>
      </w:rPr>
    </w:sdtEndPr>
    <w:sdtContent>
      <w:p w14:paraId="049B498E" w14:textId="77777777" w:rsidR="000D029D" w:rsidRPr="00603DAC" w:rsidRDefault="000D029D">
        <w:pPr>
          <w:pStyle w:val="Footer"/>
          <w:jc w:val="center"/>
          <w:rPr>
            <w:sz w:val="20"/>
            <w:szCs w:val="20"/>
          </w:rPr>
        </w:pPr>
        <w:r w:rsidRPr="00603DAC">
          <w:rPr>
            <w:sz w:val="20"/>
            <w:szCs w:val="20"/>
          </w:rPr>
          <w:fldChar w:fldCharType="begin"/>
        </w:r>
        <w:r w:rsidRPr="00603DAC">
          <w:rPr>
            <w:sz w:val="20"/>
            <w:szCs w:val="20"/>
          </w:rPr>
          <w:instrText xml:space="preserve"> PAGE   \* MERGEFORMAT </w:instrText>
        </w:r>
        <w:r w:rsidRPr="00603DAC">
          <w:rPr>
            <w:sz w:val="20"/>
            <w:szCs w:val="20"/>
          </w:rPr>
          <w:fldChar w:fldCharType="separate"/>
        </w:r>
        <w:r>
          <w:rPr>
            <w:noProof/>
            <w:sz w:val="20"/>
            <w:szCs w:val="20"/>
          </w:rPr>
          <w:t>12</w:t>
        </w:r>
        <w:r w:rsidRPr="00603DAC">
          <w:rPr>
            <w:noProof/>
            <w:sz w:val="20"/>
            <w:szCs w:val="20"/>
          </w:rPr>
          <w:fldChar w:fldCharType="end"/>
        </w:r>
      </w:p>
    </w:sdtContent>
  </w:sdt>
  <w:p w14:paraId="54618994" w14:textId="77777777" w:rsidR="000D029D" w:rsidRPr="00603DAC" w:rsidRDefault="000D029D">
    <w:pPr>
      <w:pStyle w:val="Footer"/>
      <w:rPr>
        <w:sz w:val="20"/>
        <w:szCs w:val="20"/>
      </w:rPr>
    </w:pPr>
    <w:r w:rsidRPr="00603DAC">
      <w:rPr>
        <w:sz w:val="20"/>
        <w:szCs w:val="20"/>
      </w:rPr>
      <w:t>IAIC FPI POL 2019</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47022920"/>
      <w:docPartObj>
        <w:docPartGallery w:val="Page Numbers (Bottom of Page)"/>
        <w:docPartUnique/>
      </w:docPartObj>
    </w:sdtPr>
    <w:sdtEndPr>
      <w:rPr>
        <w:noProof/>
      </w:rPr>
    </w:sdtEndPr>
    <w:sdtContent>
      <w:p w14:paraId="22CC718D" w14:textId="67C6B895" w:rsidR="000D029D" w:rsidRDefault="000D029D">
        <w:pPr>
          <w:pStyle w:val="Footer"/>
          <w:jc w:val="center"/>
        </w:pPr>
        <w:r>
          <w:fldChar w:fldCharType="begin"/>
        </w:r>
        <w:r>
          <w:instrText xml:space="preserve"> PAGE   \* MERGEFORMAT </w:instrText>
        </w:r>
        <w:r>
          <w:fldChar w:fldCharType="separate"/>
        </w:r>
        <w:r w:rsidR="00865DA9">
          <w:rPr>
            <w:noProof/>
          </w:rPr>
          <w:t>9</w:t>
        </w:r>
        <w:r>
          <w:rPr>
            <w:noProof/>
          </w:rPr>
          <w:fldChar w:fldCharType="end"/>
        </w:r>
      </w:p>
    </w:sdtContent>
  </w:sdt>
  <w:p w14:paraId="182D05AB" w14:textId="040B04FC" w:rsidR="000D029D" w:rsidRPr="00603DAC" w:rsidRDefault="000D029D" w:rsidP="00603DAC">
    <w:pPr>
      <w:rPr>
        <w:rFonts w:ascii="Arial" w:hAnsi="Arial" w:cs="Arial"/>
        <w:sz w:val="20"/>
        <w:szCs w:val="20"/>
      </w:rPr>
    </w:pPr>
    <w:r w:rsidRPr="00A21C52">
      <w:rPr>
        <w:sz w:val="20"/>
        <w:szCs w:val="20"/>
      </w:rPr>
      <w:t>IAIC FPI POL</w:t>
    </w:r>
    <w:r>
      <w:rPr>
        <w:sz w:val="20"/>
        <w:szCs w:val="20"/>
      </w:rPr>
      <w:t xml:space="preserve"> AI TX</w:t>
    </w:r>
    <w:r w:rsidRPr="00A21C52">
      <w:rPr>
        <w:sz w:val="20"/>
        <w:szCs w:val="20"/>
      </w:rPr>
      <w:t xml:space="preserve"> </w:t>
    </w:r>
    <w:r w:rsidR="00AC44D6">
      <w:rPr>
        <w:sz w:val="20"/>
        <w:szCs w:val="20"/>
      </w:rPr>
      <w:t>1</w:t>
    </w:r>
    <w:r>
      <w:rPr>
        <w:sz w:val="20"/>
        <w:szCs w:val="20"/>
      </w:rPr>
      <w:t>02</w:t>
    </w:r>
    <w:r w:rsidR="00AC44D6">
      <w:rPr>
        <w:sz w:val="20"/>
        <w:szCs w:val="20"/>
      </w:rPr>
      <w:t>5</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F9311" w14:textId="307F5B34" w:rsidR="000D029D" w:rsidRPr="004B2577" w:rsidRDefault="000D029D" w:rsidP="00ED5949">
    <w:pPr>
      <w:rPr>
        <w:sz w:val="20"/>
      </w:rPr>
    </w:pPr>
    <w:r w:rsidRPr="004B2577">
      <w:rPr>
        <w:sz w:val="20"/>
      </w:rPr>
      <w:t xml:space="preserve">IAIC FPI POL </w:t>
    </w:r>
    <w:r>
      <w:rPr>
        <w:rFonts w:cstheme="minorHAnsi"/>
        <w:sz w:val="20"/>
        <w:szCs w:val="20"/>
      </w:rPr>
      <w:t>AI TX</w:t>
    </w:r>
    <w:r w:rsidRPr="006D5725">
      <w:rPr>
        <w:rFonts w:cstheme="minorHAnsi"/>
        <w:sz w:val="20"/>
        <w:szCs w:val="20"/>
      </w:rPr>
      <w:t xml:space="preserve"> </w:t>
    </w:r>
    <w:r w:rsidR="00AC44D6">
      <w:rPr>
        <w:rFonts w:cstheme="minorHAnsi"/>
        <w:sz w:val="20"/>
        <w:szCs w:val="20"/>
      </w:rPr>
      <w:t>1</w:t>
    </w:r>
    <w:r w:rsidRPr="006D5725">
      <w:rPr>
        <w:rFonts w:cstheme="minorHAnsi"/>
        <w:sz w:val="20"/>
        <w:szCs w:val="20"/>
      </w:rPr>
      <w:t>02</w:t>
    </w:r>
    <w:r w:rsidR="00AC44D6">
      <w:rPr>
        <w:rFonts w:cstheme="minorHAnsi"/>
        <w:sz w:val="20"/>
        <w:szCs w:val="20"/>
      </w:rPr>
      <w:t>5</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20390EC" w14:textId="77777777" w:rsidR="003B2F70" w:rsidRDefault="003B2F70" w:rsidP="00603DAC">
      <w:pPr>
        <w:spacing w:after="0" w:line="240" w:lineRule="auto"/>
      </w:pPr>
      <w:r>
        <w:separator/>
      </w:r>
    </w:p>
  </w:footnote>
  <w:footnote w:type="continuationSeparator" w:id="0">
    <w:p w14:paraId="537AEE4E" w14:textId="77777777" w:rsidR="003B2F70" w:rsidRDefault="003B2F70" w:rsidP="00603DAC">
      <w:pPr>
        <w:spacing w:after="0" w:line="240" w:lineRule="auto"/>
      </w:pPr>
      <w:r>
        <w:continuationSeparator/>
      </w:r>
    </w:p>
  </w:footnote>
  <w:footnote w:type="continuationNotice" w:id="1">
    <w:p w14:paraId="57001616" w14:textId="77777777" w:rsidR="003B2F70" w:rsidRDefault="003B2F7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2F5916" w14:textId="77777777" w:rsidR="00D935CA" w:rsidRDefault="00D935C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384AE2B" w14:textId="77777777" w:rsidR="000D029D" w:rsidRPr="00603DAC" w:rsidRDefault="000D029D" w:rsidP="00462E1C">
    <w:pPr>
      <w:pStyle w:val="Header"/>
      <w:jc w:val="right"/>
      <w:rPr>
        <w:rFonts w:ascii="Arial" w:hAnsi="Arial" w:cs="Arial"/>
        <w:sz w:val="20"/>
        <w:szCs w:val="20"/>
      </w:rPr>
    </w:pPr>
    <w:r>
      <w:tab/>
    </w:r>
    <w:r>
      <w:tab/>
    </w:r>
  </w:p>
  <w:p w14:paraId="541A7E03" w14:textId="77777777" w:rsidR="000D029D" w:rsidRDefault="000D029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4674F0" w14:textId="35CAE2EE" w:rsidR="000D029D" w:rsidRPr="00603DAC" w:rsidRDefault="000D029D" w:rsidP="00462E1C">
    <w:pPr>
      <w:pStyle w:val="Header"/>
      <w:jc w:val="right"/>
      <w:rPr>
        <w:rFonts w:ascii="Arial" w:hAnsi="Arial" w:cs="Arial"/>
        <w:color w:val="000000"/>
        <w:sz w:val="20"/>
        <w:szCs w:val="20"/>
      </w:rPr>
    </w:pPr>
    <w:r>
      <w:tab/>
    </w:r>
    <w:r>
      <w:tab/>
    </w:r>
    <w:r>
      <w:tab/>
    </w:r>
    <w:r>
      <w:tab/>
    </w:r>
    <w:r w:rsidRPr="00603DAC">
      <w:rPr>
        <w:rFonts w:ascii="Arial" w:hAnsi="Arial" w:cs="Arial"/>
        <w:color w:val="000000"/>
        <w:sz w:val="20"/>
        <w:szCs w:val="20"/>
      </w:rPr>
      <w:t>Figo Pet Insurance</w:t>
    </w:r>
  </w:p>
  <w:p w14:paraId="7900DD6C" w14:textId="53795870" w:rsidR="000D029D" w:rsidRPr="00603DAC" w:rsidRDefault="001B3683" w:rsidP="00462E1C">
    <w:pPr>
      <w:pStyle w:val="Header"/>
      <w:jc w:val="right"/>
      <w:rPr>
        <w:rFonts w:ascii="Arial" w:hAnsi="Arial" w:cs="Arial"/>
        <w:color w:val="000000"/>
        <w:sz w:val="20"/>
        <w:szCs w:val="20"/>
      </w:rPr>
    </w:pPr>
    <w:r>
      <w:rPr>
        <w:rFonts w:ascii="Arial" w:hAnsi="Arial" w:cs="Arial"/>
        <w:color w:val="000000"/>
        <w:sz w:val="20"/>
        <w:szCs w:val="20"/>
      </w:rPr>
      <w:t>20</w:t>
    </w:r>
    <w:r w:rsidR="005315EF" w:rsidRPr="00603DAC">
      <w:rPr>
        <w:rFonts w:ascii="Arial" w:hAnsi="Arial" w:cs="Arial"/>
        <w:color w:val="000000"/>
        <w:sz w:val="20"/>
        <w:szCs w:val="20"/>
      </w:rPr>
      <w:t xml:space="preserve">0 </w:t>
    </w:r>
    <w:r>
      <w:rPr>
        <w:rFonts w:ascii="Arial" w:hAnsi="Arial" w:cs="Arial"/>
        <w:color w:val="000000"/>
        <w:sz w:val="20"/>
        <w:szCs w:val="20"/>
      </w:rPr>
      <w:t>W</w:t>
    </w:r>
    <w:r w:rsidR="005315EF" w:rsidRPr="00603DAC">
      <w:rPr>
        <w:rFonts w:ascii="Arial" w:hAnsi="Arial" w:cs="Arial"/>
        <w:color w:val="000000"/>
        <w:sz w:val="20"/>
        <w:szCs w:val="20"/>
      </w:rPr>
      <w:t xml:space="preserve"> </w:t>
    </w:r>
    <w:r>
      <w:rPr>
        <w:rFonts w:ascii="Arial" w:hAnsi="Arial" w:cs="Arial"/>
        <w:color w:val="000000"/>
        <w:sz w:val="20"/>
        <w:szCs w:val="20"/>
      </w:rPr>
      <w:t>Adams</w:t>
    </w:r>
    <w:r w:rsidR="00515598">
      <w:rPr>
        <w:rFonts w:ascii="Arial" w:hAnsi="Arial" w:cs="Arial"/>
        <w:color w:val="000000"/>
        <w:sz w:val="20"/>
        <w:szCs w:val="20"/>
      </w:rPr>
      <w:t xml:space="preserve"> St.</w:t>
    </w:r>
  </w:p>
  <w:p w14:paraId="313B67F4" w14:textId="7142AA69" w:rsidR="000D029D" w:rsidRPr="00603DAC" w:rsidRDefault="000D029D" w:rsidP="00462E1C">
    <w:pPr>
      <w:pStyle w:val="Header"/>
      <w:jc w:val="right"/>
      <w:rPr>
        <w:rFonts w:ascii="Arial" w:hAnsi="Arial" w:cs="Arial"/>
        <w:sz w:val="20"/>
        <w:szCs w:val="20"/>
      </w:rPr>
    </w:pPr>
    <w:r w:rsidRPr="00603DAC">
      <w:rPr>
        <w:rFonts w:ascii="Arial" w:hAnsi="Arial" w:cs="Arial"/>
        <w:color w:val="000000"/>
        <w:sz w:val="20"/>
        <w:szCs w:val="20"/>
      </w:rPr>
      <w:t xml:space="preserve"> Chicago, IL </w:t>
    </w:r>
    <w:r w:rsidR="005315EF" w:rsidRPr="00603DAC">
      <w:rPr>
        <w:rFonts w:ascii="Arial" w:hAnsi="Arial" w:cs="Arial"/>
        <w:color w:val="000000"/>
        <w:sz w:val="20"/>
        <w:szCs w:val="20"/>
      </w:rPr>
      <w:t>606</w:t>
    </w:r>
    <w:r w:rsidR="00515598">
      <w:rPr>
        <w:rFonts w:ascii="Arial" w:hAnsi="Arial" w:cs="Arial"/>
        <w:color w:val="000000"/>
        <w:sz w:val="20"/>
        <w:szCs w:val="20"/>
      </w:rPr>
      <w:t>06</w:t>
    </w:r>
  </w:p>
  <w:p w14:paraId="4F0FCEE3" w14:textId="77777777" w:rsidR="000D029D" w:rsidRDefault="000D029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336AE"/>
    <w:multiLevelType w:val="hybridMultilevel"/>
    <w:tmpl w:val="D790330E"/>
    <w:lvl w:ilvl="0" w:tplc="A7A02766">
      <w:start w:val="1"/>
      <w:numFmt w:val="lowerLetter"/>
      <w:lvlText w:val="%1."/>
      <w:lvlJc w:val="left"/>
      <w:pPr>
        <w:ind w:left="990" w:hanging="360"/>
      </w:pPr>
      <w:rPr>
        <w:rFonts w:hint="default"/>
      </w:rPr>
    </w:lvl>
    <w:lvl w:ilvl="1" w:tplc="04090019" w:tentative="1">
      <w:start w:val="1"/>
      <w:numFmt w:val="lowerLetter"/>
      <w:lvlText w:val="%2."/>
      <w:lvlJc w:val="left"/>
      <w:pPr>
        <w:ind w:left="1710" w:hanging="360"/>
      </w:pPr>
    </w:lvl>
    <w:lvl w:ilvl="2" w:tplc="0409001B" w:tentative="1">
      <w:start w:val="1"/>
      <w:numFmt w:val="lowerRoman"/>
      <w:lvlText w:val="%3."/>
      <w:lvlJc w:val="right"/>
      <w:pPr>
        <w:ind w:left="2430" w:hanging="180"/>
      </w:pPr>
    </w:lvl>
    <w:lvl w:ilvl="3" w:tplc="0409000F" w:tentative="1">
      <w:start w:val="1"/>
      <w:numFmt w:val="decimal"/>
      <w:lvlText w:val="%4."/>
      <w:lvlJc w:val="left"/>
      <w:pPr>
        <w:ind w:left="3150" w:hanging="360"/>
      </w:pPr>
    </w:lvl>
    <w:lvl w:ilvl="4" w:tplc="04090019" w:tentative="1">
      <w:start w:val="1"/>
      <w:numFmt w:val="lowerLetter"/>
      <w:lvlText w:val="%5."/>
      <w:lvlJc w:val="left"/>
      <w:pPr>
        <w:ind w:left="3870" w:hanging="360"/>
      </w:pPr>
    </w:lvl>
    <w:lvl w:ilvl="5" w:tplc="0409001B" w:tentative="1">
      <w:start w:val="1"/>
      <w:numFmt w:val="lowerRoman"/>
      <w:lvlText w:val="%6."/>
      <w:lvlJc w:val="right"/>
      <w:pPr>
        <w:ind w:left="4590" w:hanging="180"/>
      </w:pPr>
    </w:lvl>
    <w:lvl w:ilvl="6" w:tplc="0409000F" w:tentative="1">
      <w:start w:val="1"/>
      <w:numFmt w:val="decimal"/>
      <w:lvlText w:val="%7."/>
      <w:lvlJc w:val="left"/>
      <w:pPr>
        <w:ind w:left="5310" w:hanging="360"/>
      </w:pPr>
    </w:lvl>
    <w:lvl w:ilvl="7" w:tplc="04090019" w:tentative="1">
      <w:start w:val="1"/>
      <w:numFmt w:val="lowerLetter"/>
      <w:lvlText w:val="%8."/>
      <w:lvlJc w:val="left"/>
      <w:pPr>
        <w:ind w:left="6030" w:hanging="360"/>
      </w:pPr>
    </w:lvl>
    <w:lvl w:ilvl="8" w:tplc="0409001B" w:tentative="1">
      <w:start w:val="1"/>
      <w:numFmt w:val="lowerRoman"/>
      <w:lvlText w:val="%9."/>
      <w:lvlJc w:val="right"/>
      <w:pPr>
        <w:ind w:left="6750" w:hanging="180"/>
      </w:pPr>
    </w:lvl>
  </w:abstractNum>
  <w:abstractNum w:abstractNumId="1" w15:restartNumberingAfterBreak="0">
    <w:nsid w:val="0C507E1B"/>
    <w:multiLevelType w:val="hybridMultilevel"/>
    <w:tmpl w:val="4F062F66"/>
    <w:lvl w:ilvl="0" w:tplc="DE306E84">
      <w:start w:val="2"/>
      <w:numFmt w:val="lowerLetter"/>
      <w:lvlText w:val="%1."/>
      <w:lvlJc w:val="left"/>
      <w:pPr>
        <w:ind w:left="1351" w:hanging="360"/>
      </w:pPr>
      <w:rPr>
        <w:rFonts w:ascii="Arial" w:eastAsia="Calibri" w:hAnsi="Arial" w:cs="Arial" w:hint="default"/>
        <w:spacing w:val="-1"/>
        <w:w w:val="100"/>
        <w:sz w:val="20"/>
        <w:szCs w:val="2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10C621B3"/>
    <w:multiLevelType w:val="hybridMultilevel"/>
    <w:tmpl w:val="81AAB906"/>
    <w:lvl w:ilvl="0" w:tplc="B72EED92">
      <w:start w:val="1"/>
      <w:numFmt w:val="lowerLetter"/>
      <w:lvlText w:val="%1."/>
      <w:lvlJc w:val="left"/>
      <w:pPr>
        <w:ind w:left="1440" w:hanging="360"/>
      </w:pPr>
      <w:rPr>
        <w:rFonts w:ascii="Arial" w:hAnsi="Arial" w:cs="Arial" w:hint="default"/>
      </w:rPr>
    </w:lvl>
    <w:lvl w:ilvl="1" w:tplc="49F6CC5A">
      <w:start w:val="1"/>
      <w:numFmt w:val="lowerRoman"/>
      <w:lvlText w:val="%2."/>
      <w:lvlJc w:val="left"/>
      <w:pPr>
        <w:ind w:left="1440" w:hanging="360"/>
      </w:pPr>
      <w:rPr>
        <w:rFonts w:hint="default"/>
      </w:r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13E1528C"/>
    <w:multiLevelType w:val="hybridMultilevel"/>
    <w:tmpl w:val="0A2812B4"/>
    <w:lvl w:ilvl="0" w:tplc="0802B14A">
      <w:start w:val="11"/>
      <w:numFmt w:val="decimal"/>
      <w:lvlText w:val="%1."/>
      <w:lvlJc w:val="left"/>
      <w:pPr>
        <w:ind w:left="630" w:hanging="360"/>
      </w:pPr>
      <w:rPr>
        <w:rFonts w:ascii="Arial" w:hAnsi="Arial" w:cs="Arial" w:hint="default"/>
      </w:rPr>
    </w:lvl>
    <w:lvl w:ilvl="1" w:tplc="04090019" w:tentative="1">
      <w:start w:val="1"/>
      <w:numFmt w:val="lowerLetter"/>
      <w:lvlText w:val="%2."/>
      <w:lvlJc w:val="left"/>
      <w:pPr>
        <w:ind w:left="630" w:hanging="360"/>
      </w:pPr>
    </w:lvl>
    <w:lvl w:ilvl="2" w:tplc="0409001B" w:tentative="1">
      <w:start w:val="1"/>
      <w:numFmt w:val="lowerRoman"/>
      <w:lvlText w:val="%3."/>
      <w:lvlJc w:val="right"/>
      <w:pPr>
        <w:ind w:left="1350" w:hanging="180"/>
      </w:pPr>
    </w:lvl>
    <w:lvl w:ilvl="3" w:tplc="0409000F" w:tentative="1">
      <w:start w:val="1"/>
      <w:numFmt w:val="decimal"/>
      <w:lvlText w:val="%4."/>
      <w:lvlJc w:val="left"/>
      <w:pPr>
        <w:ind w:left="2070" w:hanging="360"/>
      </w:pPr>
    </w:lvl>
    <w:lvl w:ilvl="4" w:tplc="04090019" w:tentative="1">
      <w:start w:val="1"/>
      <w:numFmt w:val="lowerLetter"/>
      <w:lvlText w:val="%5."/>
      <w:lvlJc w:val="left"/>
      <w:pPr>
        <w:ind w:left="2790" w:hanging="360"/>
      </w:pPr>
    </w:lvl>
    <w:lvl w:ilvl="5" w:tplc="0409001B" w:tentative="1">
      <w:start w:val="1"/>
      <w:numFmt w:val="lowerRoman"/>
      <w:lvlText w:val="%6."/>
      <w:lvlJc w:val="right"/>
      <w:pPr>
        <w:ind w:left="3510" w:hanging="180"/>
      </w:pPr>
    </w:lvl>
    <w:lvl w:ilvl="6" w:tplc="0409000F" w:tentative="1">
      <w:start w:val="1"/>
      <w:numFmt w:val="decimal"/>
      <w:lvlText w:val="%7."/>
      <w:lvlJc w:val="left"/>
      <w:pPr>
        <w:ind w:left="4230" w:hanging="360"/>
      </w:pPr>
    </w:lvl>
    <w:lvl w:ilvl="7" w:tplc="04090019" w:tentative="1">
      <w:start w:val="1"/>
      <w:numFmt w:val="lowerLetter"/>
      <w:lvlText w:val="%8."/>
      <w:lvlJc w:val="left"/>
      <w:pPr>
        <w:ind w:left="4950" w:hanging="360"/>
      </w:pPr>
    </w:lvl>
    <w:lvl w:ilvl="8" w:tplc="0409001B" w:tentative="1">
      <w:start w:val="1"/>
      <w:numFmt w:val="lowerRoman"/>
      <w:lvlText w:val="%9."/>
      <w:lvlJc w:val="right"/>
      <w:pPr>
        <w:ind w:left="5670" w:hanging="180"/>
      </w:pPr>
    </w:lvl>
  </w:abstractNum>
  <w:abstractNum w:abstractNumId="4" w15:restartNumberingAfterBreak="0">
    <w:nsid w:val="177C23F0"/>
    <w:multiLevelType w:val="hybridMultilevel"/>
    <w:tmpl w:val="C82A80D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53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5" w15:restartNumberingAfterBreak="0">
    <w:nsid w:val="1B843B41"/>
    <w:multiLevelType w:val="hybridMultilevel"/>
    <w:tmpl w:val="46A6B598"/>
    <w:lvl w:ilvl="0" w:tplc="925C5448">
      <w:start w:val="1"/>
      <w:numFmt w:val="decimal"/>
      <w:lvlText w:val="%1."/>
      <w:lvlJc w:val="left"/>
      <w:pPr>
        <w:ind w:left="577" w:hanging="360"/>
      </w:pPr>
      <w:rPr>
        <w:rFonts w:ascii="Arial" w:eastAsia="Calibri" w:hAnsi="Arial" w:cs="Arial" w:hint="default"/>
        <w:w w:val="100"/>
        <w:sz w:val="20"/>
        <w:szCs w:val="20"/>
        <w:lang w:val="en-US" w:eastAsia="en-US" w:bidi="en-US"/>
      </w:rPr>
    </w:lvl>
    <w:lvl w:ilvl="1" w:tplc="8B1AE038">
      <w:numFmt w:val="bullet"/>
      <w:lvlText w:val="•"/>
      <w:lvlJc w:val="left"/>
      <w:pPr>
        <w:ind w:left="1592" w:hanging="360"/>
      </w:pPr>
      <w:rPr>
        <w:rFonts w:hint="default"/>
        <w:lang w:val="en-US" w:eastAsia="en-US" w:bidi="en-US"/>
      </w:rPr>
    </w:lvl>
    <w:lvl w:ilvl="2" w:tplc="56CC5B4A">
      <w:numFmt w:val="bullet"/>
      <w:lvlText w:val="•"/>
      <w:lvlJc w:val="left"/>
      <w:pPr>
        <w:ind w:left="2604" w:hanging="360"/>
      </w:pPr>
      <w:rPr>
        <w:rFonts w:hint="default"/>
        <w:lang w:val="en-US" w:eastAsia="en-US" w:bidi="en-US"/>
      </w:rPr>
    </w:lvl>
    <w:lvl w:ilvl="3" w:tplc="C24EE48A">
      <w:numFmt w:val="bullet"/>
      <w:lvlText w:val="•"/>
      <w:lvlJc w:val="left"/>
      <w:pPr>
        <w:ind w:left="3616" w:hanging="360"/>
      </w:pPr>
      <w:rPr>
        <w:rFonts w:hint="default"/>
        <w:lang w:val="en-US" w:eastAsia="en-US" w:bidi="en-US"/>
      </w:rPr>
    </w:lvl>
    <w:lvl w:ilvl="4" w:tplc="240E8FE0">
      <w:numFmt w:val="bullet"/>
      <w:lvlText w:val="•"/>
      <w:lvlJc w:val="left"/>
      <w:pPr>
        <w:ind w:left="4628" w:hanging="360"/>
      </w:pPr>
      <w:rPr>
        <w:rFonts w:hint="default"/>
        <w:lang w:val="en-US" w:eastAsia="en-US" w:bidi="en-US"/>
      </w:rPr>
    </w:lvl>
    <w:lvl w:ilvl="5" w:tplc="08D2A274">
      <w:numFmt w:val="bullet"/>
      <w:lvlText w:val="•"/>
      <w:lvlJc w:val="left"/>
      <w:pPr>
        <w:ind w:left="5640" w:hanging="360"/>
      </w:pPr>
      <w:rPr>
        <w:rFonts w:hint="default"/>
        <w:lang w:val="en-US" w:eastAsia="en-US" w:bidi="en-US"/>
      </w:rPr>
    </w:lvl>
    <w:lvl w:ilvl="6" w:tplc="A6D25BC4">
      <w:numFmt w:val="bullet"/>
      <w:lvlText w:val="•"/>
      <w:lvlJc w:val="left"/>
      <w:pPr>
        <w:ind w:left="6652" w:hanging="360"/>
      </w:pPr>
      <w:rPr>
        <w:rFonts w:hint="default"/>
        <w:lang w:val="en-US" w:eastAsia="en-US" w:bidi="en-US"/>
      </w:rPr>
    </w:lvl>
    <w:lvl w:ilvl="7" w:tplc="E8DE3F00">
      <w:numFmt w:val="bullet"/>
      <w:lvlText w:val="•"/>
      <w:lvlJc w:val="left"/>
      <w:pPr>
        <w:ind w:left="7664" w:hanging="360"/>
      </w:pPr>
      <w:rPr>
        <w:rFonts w:hint="default"/>
        <w:lang w:val="en-US" w:eastAsia="en-US" w:bidi="en-US"/>
      </w:rPr>
    </w:lvl>
    <w:lvl w:ilvl="8" w:tplc="47BC5A3E">
      <w:numFmt w:val="bullet"/>
      <w:lvlText w:val="•"/>
      <w:lvlJc w:val="left"/>
      <w:pPr>
        <w:ind w:left="8676" w:hanging="360"/>
      </w:pPr>
      <w:rPr>
        <w:rFonts w:hint="default"/>
        <w:lang w:val="en-US" w:eastAsia="en-US" w:bidi="en-US"/>
      </w:rPr>
    </w:lvl>
  </w:abstractNum>
  <w:abstractNum w:abstractNumId="6" w15:restartNumberingAfterBreak="0">
    <w:nsid w:val="1B9857E8"/>
    <w:multiLevelType w:val="hybridMultilevel"/>
    <w:tmpl w:val="FB626728"/>
    <w:lvl w:ilvl="0" w:tplc="BCC67E6E">
      <w:start w:val="1"/>
      <w:numFmt w:val="decimal"/>
      <w:pStyle w:val="Heading2"/>
      <w:lvlText w:val="%1."/>
      <w:lvlJc w:val="left"/>
      <w:pPr>
        <w:ind w:left="4500" w:hanging="360"/>
      </w:pPr>
      <w:rPr>
        <w:rFonts w:ascii="Arial" w:eastAsia="Calibri" w:hAnsi="Arial" w:cs="Arial" w:hint="default"/>
        <w:b w:val="0"/>
        <w:w w:val="100"/>
        <w:sz w:val="20"/>
        <w:szCs w:val="20"/>
        <w:lang w:val="en-US" w:eastAsia="en-US" w:bidi="en-US"/>
      </w:rPr>
    </w:lvl>
    <w:lvl w:ilvl="1" w:tplc="FD928418">
      <w:start w:val="1"/>
      <w:numFmt w:val="lowerLetter"/>
      <w:lvlText w:val="%2."/>
      <w:lvlJc w:val="left"/>
      <w:pPr>
        <w:ind w:left="938" w:hanging="361"/>
      </w:pPr>
      <w:rPr>
        <w:rFonts w:ascii="Arial" w:eastAsia="Calibri" w:hAnsi="Arial" w:cs="Arial" w:hint="default"/>
        <w:b w:val="0"/>
        <w:spacing w:val="-1"/>
        <w:w w:val="100"/>
        <w:sz w:val="20"/>
        <w:szCs w:val="20"/>
        <w:lang w:val="en-US" w:eastAsia="en-US" w:bidi="en-US"/>
      </w:rPr>
    </w:lvl>
    <w:lvl w:ilvl="2" w:tplc="BA46A386">
      <w:numFmt w:val="bullet"/>
      <w:lvlText w:val="•"/>
      <w:lvlJc w:val="left"/>
      <w:pPr>
        <w:ind w:left="2024" w:hanging="361"/>
      </w:pPr>
      <w:rPr>
        <w:rFonts w:hint="default"/>
        <w:lang w:val="en-US" w:eastAsia="en-US" w:bidi="en-US"/>
      </w:rPr>
    </w:lvl>
    <w:lvl w:ilvl="3" w:tplc="D36C721A">
      <w:numFmt w:val="bullet"/>
      <w:lvlText w:val="•"/>
      <w:lvlJc w:val="left"/>
      <w:pPr>
        <w:ind w:left="3108" w:hanging="361"/>
      </w:pPr>
      <w:rPr>
        <w:rFonts w:hint="default"/>
        <w:lang w:val="en-US" w:eastAsia="en-US" w:bidi="en-US"/>
      </w:rPr>
    </w:lvl>
    <w:lvl w:ilvl="4" w:tplc="E9143EC6">
      <w:numFmt w:val="bullet"/>
      <w:lvlText w:val="•"/>
      <w:lvlJc w:val="left"/>
      <w:pPr>
        <w:ind w:left="4193" w:hanging="361"/>
      </w:pPr>
      <w:rPr>
        <w:rFonts w:hint="default"/>
        <w:lang w:val="en-US" w:eastAsia="en-US" w:bidi="en-US"/>
      </w:rPr>
    </w:lvl>
    <w:lvl w:ilvl="5" w:tplc="92228C2C">
      <w:numFmt w:val="bullet"/>
      <w:lvlText w:val="•"/>
      <w:lvlJc w:val="left"/>
      <w:pPr>
        <w:ind w:left="5277" w:hanging="361"/>
      </w:pPr>
      <w:rPr>
        <w:rFonts w:hint="default"/>
        <w:lang w:val="en-US" w:eastAsia="en-US" w:bidi="en-US"/>
      </w:rPr>
    </w:lvl>
    <w:lvl w:ilvl="6" w:tplc="FB72DFAA">
      <w:numFmt w:val="bullet"/>
      <w:lvlText w:val="•"/>
      <w:lvlJc w:val="left"/>
      <w:pPr>
        <w:ind w:left="6362" w:hanging="361"/>
      </w:pPr>
      <w:rPr>
        <w:rFonts w:hint="default"/>
        <w:lang w:val="en-US" w:eastAsia="en-US" w:bidi="en-US"/>
      </w:rPr>
    </w:lvl>
    <w:lvl w:ilvl="7" w:tplc="2B780F16">
      <w:numFmt w:val="bullet"/>
      <w:lvlText w:val="•"/>
      <w:lvlJc w:val="left"/>
      <w:pPr>
        <w:ind w:left="7446" w:hanging="361"/>
      </w:pPr>
      <w:rPr>
        <w:rFonts w:hint="default"/>
        <w:lang w:val="en-US" w:eastAsia="en-US" w:bidi="en-US"/>
      </w:rPr>
    </w:lvl>
    <w:lvl w:ilvl="8" w:tplc="3200822C">
      <w:numFmt w:val="bullet"/>
      <w:lvlText w:val="•"/>
      <w:lvlJc w:val="left"/>
      <w:pPr>
        <w:ind w:left="8531" w:hanging="361"/>
      </w:pPr>
      <w:rPr>
        <w:rFonts w:hint="default"/>
        <w:lang w:val="en-US" w:eastAsia="en-US" w:bidi="en-US"/>
      </w:rPr>
    </w:lvl>
  </w:abstractNum>
  <w:abstractNum w:abstractNumId="7" w15:restartNumberingAfterBreak="0">
    <w:nsid w:val="1D5B6EB5"/>
    <w:multiLevelType w:val="hybridMultilevel"/>
    <w:tmpl w:val="C6C6324E"/>
    <w:lvl w:ilvl="0" w:tplc="E3442802">
      <w:start w:val="1"/>
      <w:numFmt w:val="lowerLetter"/>
      <w:lvlText w:val="%1."/>
      <w:lvlJc w:val="left"/>
      <w:pPr>
        <w:tabs>
          <w:tab w:val="num" w:pos="720"/>
        </w:tabs>
        <w:ind w:left="720" w:hanging="360"/>
      </w:pPr>
      <w:rPr>
        <w:color w:val="00000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8" w15:restartNumberingAfterBreak="0">
    <w:nsid w:val="338B1480"/>
    <w:multiLevelType w:val="hybridMultilevel"/>
    <w:tmpl w:val="3AA68614"/>
    <w:lvl w:ilvl="0" w:tplc="DE306E84">
      <w:start w:val="2"/>
      <w:numFmt w:val="lowerLetter"/>
      <w:lvlText w:val="%1."/>
      <w:lvlJc w:val="left"/>
      <w:pPr>
        <w:ind w:left="936" w:hanging="360"/>
      </w:pPr>
      <w:rPr>
        <w:rFonts w:ascii="Arial" w:eastAsia="Calibri" w:hAnsi="Arial" w:cs="Arial" w:hint="default"/>
        <w:spacing w:val="-1"/>
        <w:w w:val="100"/>
        <w:sz w:val="20"/>
        <w:szCs w:val="20"/>
      </w:rPr>
    </w:lvl>
    <w:lvl w:ilvl="1" w:tplc="04090019" w:tentative="1">
      <w:start w:val="1"/>
      <w:numFmt w:val="lowerLetter"/>
      <w:lvlText w:val="%2."/>
      <w:lvlJc w:val="left"/>
      <w:pPr>
        <w:ind w:left="1656" w:hanging="360"/>
      </w:pPr>
    </w:lvl>
    <w:lvl w:ilvl="2" w:tplc="0409001B" w:tentative="1">
      <w:start w:val="1"/>
      <w:numFmt w:val="lowerRoman"/>
      <w:lvlText w:val="%3."/>
      <w:lvlJc w:val="right"/>
      <w:pPr>
        <w:ind w:left="2376" w:hanging="180"/>
      </w:pPr>
    </w:lvl>
    <w:lvl w:ilvl="3" w:tplc="0409000F" w:tentative="1">
      <w:start w:val="1"/>
      <w:numFmt w:val="decimal"/>
      <w:lvlText w:val="%4."/>
      <w:lvlJc w:val="left"/>
      <w:pPr>
        <w:ind w:left="3096" w:hanging="360"/>
      </w:pPr>
    </w:lvl>
    <w:lvl w:ilvl="4" w:tplc="04090019" w:tentative="1">
      <w:start w:val="1"/>
      <w:numFmt w:val="lowerLetter"/>
      <w:lvlText w:val="%5."/>
      <w:lvlJc w:val="left"/>
      <w:pPr>
        <w:ind w:left="3816" w:hanging="360"/>
      </w:pPr>
    </w:lvl>
    <w:lvl w:ilvl="5" w:tplc="0409001B" w:tentative="1">
      <w:start w:val="1"/>
      <w:numFmt w:val="lowerRoman"/>
      <w:lvlText w:val="%6."/>
      <w:lvlJc w:val="right"/>
      <w:pPr>
        <w:ind w:left="4536" w:hanging="180"/>
      </w:pPr>
    </w:lvl>
    <w:lvl w:ilvl="6" w:tplc="0409000F" w:tentative="1">
      <w:start w:val="1"/>
      <w:numFmt w:val="decimal"/>
      <w:lvlText w:val="%7."/>
      <w:lvlJc w:val="left"/>
      <w:pPr>
        <w:ind w:left="5256" w:hanging="360"/>
      </w:pPr>
    </w:lvl>
    <w:lvl w:ilvl="7" w:tplc="04090019" w:tentative="1">
      <w:start w:val="1"/>
      <w:numFmt w:val="lowerLetter"/>
      <w:lvlText w:val="%8."/>
      <w:lvlJc w:val="left"/>
      <w:pPr>
        <w:ind w:left="5976" w:hanging="360"/>
      </w:pPr>
    </w:lvl>
    <w:lvl w:ilvl="8" w:tplc="0409001B" w:tentative="1">
      <w:start w:val="1"/>
      <w:numFmt w:val="lowerRoman"/>
      <w:lvlText w:val="%9."/>
      <w:lvlJc w:val="right"/>
      <w:pPr>
        <w:ind w:left="6696" w:hanging="180"/>
      </w:pPr>
    </w:lvl>
  </w:abstractNum>
  <w:abstractNum w:abstractNumId="9" w15:restartNumberingAfterBreak="0">
    <w:nsid w:val="34A96CDC"/>
    <w:multiLevelType w:val="hybridMultilevel"/>
    <w:tmpl w:val="EFE6D050"/>
    <w:lvl w:ilvl="0" w:tplc="11DC8C4E">
      <w:start w:val="1"/>
      <w:numFmt w:val="decimal"/>
      <w:lvlText w:val="%1."/>
      <w:lvlJc w:val="left"/>
      <w:pPr>
        <w:ind w:left="540" w:hanging="360"/>
      </w:pPr>
      <w:rPr>
        <w:rFonts w:ascii="Arial" w:eastAsia="Calibri" w:hAnsi="Arial" w:cs="Arial" w:hint="default"/>
        <w:b w:val="0"/>
        <w:w w:val="100"/>
        <w:sz w:val="20"/>
        <w:szCs w:val="20"/>
        <w:lang w:val="en-US" w:eastAsia="en-US" w:bidi="en-US"/>
      </w:rPr>
    </w:lvl>
    <w:lvl w:ilvl="1" w:tplc="41A0084E">
      <w:start w:val="1"/>
      <w:numFmt w:val="lowerLetter"/>
      <w:lvlText w:val="%2."/>
      <w:lvlJc w:val="left"/>
      <w:pPr>
        <w:ind w:left="1118" w:hanging="361"/>
      </w:pPr>
      <w:rPr>
        <w:rFonts w:ascii="Arial" w:eastAsia="Calibri" w:hAnsi="Arial" w:cs="Arial" w:hint="default"/>
        <w:spacing w:val="-1"/>
        <w:w w:val="100"/>
        <w:sz w:val="20"/>
        <w:szCs w:val="20"/>
        <w:lang w:val="en-US" w:eastAsia="en-US" w:bidi="en-US"/>
      </w:rPr>
    </w:lvl>
    <w:lvl w:ilvl="2" w:tplc="9740F7E0">
      <w:numFmt w:val="bullet"/>
      <w:lvlText w:val="•"/>
      <w:lvlJc w:val="left"/>
      <w:pPr>
        <w:ind w:left="1980" w:hanging="361"/>
      </w:pPr>
      <w:rPr>
        <w:rFonts w:hint="default"/>
        <w:lang w:val="en-US" w:eastAsia="en-US" w:bidi="en-US"/>
      </w:rPr>
    </w:lvl>
    <w:lvl w:ilvl="3" w:tplc="CD82B200">
      <w:numFmt w:val="bullet"/>
      <w:lvlText w:val="•"/>
      <w:lvlJc w:val="left"/>
      <w:pPr>
        <w:ind w:left="3070" w:hanging="361"/>
      </w:pPr>
      <w:rPr>
        <w:rFonts w:hint="default"/>
        <w:lang w:val="en-US" w:eastAsia="en-US" w:bidi="en-US"/>
      </w:rPr>
    </w:lvl>
    <w:lvl w:ilvl="4" w:tplc="5164E6BE">
      <w:numFmt w:val="bullet"/>
      <w:lvlText w:val="•"/>
      <w:lvlJc w:val="left"/>
      <w:pPr>
        <w:ind w:left="4160" w:hanging="361"/>
      </w:pPr>
      <w:rPr>
        <w:rFonts w:hint="default"/>
        <w:lang w:val="en-US" w:eastAsia="en-US" w:bidi="en-US"/>
      </w:rPr>
    </w:lvl>
    <w:lvl w:ilvl="5" w:tplc="AE50D6F6">
      <w:numFmt w:val="bullet"/>
      <w:lvlText w:val="•"/>
      <w:lvlJc w:val="left"/>
      <w:pPr>
        <w:ind w:left="5250" w:hanging="361"/>
      </w:pPr>
      <w:rPr>
        <w:rFonts w:hint="default"/>
        <w:lang w:val="en-US" w:eastAsia="en-US" w:bidi="en-US"/>
      </w:rPr>
    </w:lvl>
    <w:lvl w:ilvl="6" w:tplc="5B621142">
      <w:numFmt w:val="bullet"/>
      <w:lvlText w:val="•"/>
      <w:lvlJc w:val="left"/>
      <w:pPr>
        <w:ind w:left="6340" w:hanging="361"/>
      </w:pPr>
      <w:rPr>
        <w:rFonts w:hint="default"/>
        <w:lang w:val="en-US" w:eastAsia="en-US" w:bidi="en-US"/>
      </w:rPr>
    </w:lvl>
    <w:lvl w:ilvl="7" w:tplc="752A2D90">
      <w:numFmt w:val="bullet"/>
      <w:lvlText w:val="•"/>
      <w:lvlJc w:val="left"/>
      <w:pPr>
        <w:ind w:left="7430" w:hanging="361"/>
      </w:pPr>
      <w:rPr>
        <w:rFonts w:hint="default"/>
        <w:lang w:val="en-US" w:eastAsia="en-US" w:bidi="en-US"/>
      </w:rPr>
    </w:lvl>
    <w:lvl w:ilvl="8" w:tplc="794CE8FA">
      <w:numFmt w:val="bullet"/>
      <w:lvlText w:val="•"/>
      <w:lvlJc w:val="left"/>
      <w:pPr>
        <w:ind w:left="8520" w:hanging="361"/>
      </w:pPr>
      <w:rPr>
        <w:rFonts w:hint="default"/>
        <w:lang w:val="en-US" w:eastAsia="en-US" w:bidi="en-US"/>
      </w:rPr>
    </w:lvl>
  </w:abstractNum>
  <w:abstractNum w:abstractNumId="10" w15:restartNumberingAfterBreak="0">
    <w:nsid w:val="377A79E7"/>
    <w:multiLevelType w:val="hybridMultilevel"/>
    <w:tmpl w:val="8C46C680"/>
    <w:lvl w:ilvl="0" w:tplc="A6B026A4">
      <w:start w:val="1"/>
      <w:numFmt w:val="lowerLetter"/>
      <w:lvlText w:val="%1."/>
      <w:lvlJc w:val="left"/>
      <w:pPr>
        <w:ind w:left="1298" w:hanging="360"/>
      </w:pPr>
      <w:rPr>
        <w:rFonts w:ascii="Arial" w:eastAsia="Calibri" w:hAnsi="Arial" w:cs="Arial" w:hint="default"/>
        <w:spacing w:val="-1"/>
        <w:w w:val="100"/>
        <w:sz w:val="20"/>
        <w:szCs w:val="20"/>
        <w:lang w:val="en-US" w:eastAsia="en-US" w:bidi="en-US"/>
      </w:rPr>
    </w:lvl>
    <w:lvl w:ilvl="1" w:tplc="5DC8430C">
      <w:numFmt w:val="bullet"/>
      <w:lvlText w:val="•"/>
      <w:lvlJc w:val="left"/>
      <w:pPr>
        <w:ind w:left="2240" w:hanging="360"/>
      </w:pPr>
      <w:rPr>
        <w:rFonts w:hint="default"/>
        <w:lang w:val="en-US" w:eastAsia="en-US" w:bidi="en-US"/>
      </w:rPr>
    </w:lvl>
    <w:lvl w:ilvl="2" w:tplc="80F6BE3A">
      <w:numFmt w:val="bullet"/>
      <w:lvlText w:val="•"/>
      <w:lvlJc w:val="left"/>
      <w:pPr>
        <w:ind w:left="3180" w:hanging="360"/>
      </w:pPr>
      <w:rPr>
        <w:rFonts w:hint="default"/>
        <w:lang w:val="en-US" w:eastAsia="en-US" w:bidi="en-US"/>
      </w:rPr>
    </w:lvl>
    <w:lvl w:ilvl="3" w:tplc="31BA183E">
      <w:numFmt w:val="bullet"/>
      <w:lvlText w:val="•"/>
      <w:lvlJc w:val="left"/>
      <w:pPr>
        <w:ind w:left="4120" w:hanging="360"/>
      </w:pPr>
      <w:rPr>
        <w:rFonts w:hint="default"/>
        <w:lang w:val="en-US" w:eastAsia="en-US" w:bidi="en-US"/>
      </w:rPr>
    </w:lvl>
    <w:lvl w:ilvl="4" w:tplc="5924151E">
      <w:numFmt w:val="bullet"/>
      <w:lvlText w:val="•"/>
      <w:lvlJc w:val="left"/>
      <w:pPr>
        <w:ind w:left="5060" w:hanging="360"/>
      </w:pPr>
      <w:rPr>
        <w:rFonts w:hint="default"/>
        <w:lang w:val="en-US" w:eastAsia="en-US" w:bidi="en-US"/>
      </w:rPr>
    </w:lvl>
    <w:lvl w:ilvl="5" w:tplc="814CA744">
      <w:numFmt w:val="bullet"/>
      <w:lvlText w:val="•"/>
      <w:lvlJc w:val="left"/>
      <w:pPr>
        <w:ind w:left="6000" w:hanging="360"/>
      </w:pPr>
      <w:rPr>
        <w:rFonts w:hint="default"/>
        <w:lang w:val="en-US" w:eastAsia="en-US" w:bidi="en-US"/>
      </w:rPr>
    </w:lvl>
    <w:lvl w:ilvl="6" w:tplc="6C4AC3C6">
      <w:numFmt w:val="bullet"/>
      <w:lvlText w:val="•"/>
      <w:lvlJc w:val="left"/>
      <w:pPr>
        <w:ind w:left="6940" w:hanging="360"/>
      </w:pPr>
      <w:rPr>
        <w:rFonts w:hint="default"/>
        <w:lang w:val="en-US" w:eastAsia="en-US" w:bidi="en-US"/>
      </w:rPr>
    </w:lvl>
    <w:lvl w:ilvl="7" w:tplc="3A7E56D0">
      <w:numFmt w:val="bullet"/>
      <w:lvlText w:val="•"/>
      <w:lvlJc w:val="left"/>
      <w:pPr>
        <w:ind w:left="7880" w:hanging="360"/>
      </w:pPr>
      <w:rPr>
        <w:rFonts w:hint="default"/>
        <w:lang w:val="en-US" w:eastAsia="en-US" w:bidi="en-US"/>
      </w:rPr>
    </w:lvl>
    <w:lvl w:ilvl="8" w:tplc="D9DA0CE4">
      <w:numFmt w:val="bullet"/>
      <w:lvlText w:val="•"/>
      <w:lvlJc w:val="left"/>
      <w:pPr>
        <w:ind w:left="8820" w:hanging="360"/>
      </w:pPr>
      <w:rPr>
        <w:rFonts w:hint="default"/>
        <w:lang w:val="en-US" w:eastAsia="en-US" w:bidi="en-US"/>
      </w:rPr>
    </w:lvl>
  </w:abstractNum>
  <w:abstractNum w:abstractNumId="11" w15:restartNumberingAfterBreak="0">
    <w:nsid w:val="38055F5B"/>
    <w:multiLevelType w:val="hybridMultilevel"/>
    <w:tmpl w:val="CA56F9C0"/>
    <w:lvl w:ilvl="0" w:tplc="083C23D0">
      <w:numFmt w:val="bullet"/>
      <w:lvlText w:val=""/>
      <w:lvlJc w:val="left"/>
      <w:pPr>
        <w:ind w:left="757" w:hanging="360"/>
      </w:pPr>
      <w:rPr>
        <w:rFonts w:ascii="Symbol" w:eastAsia="Symbol" w:hAnsi="Symbol" w:cs="Symbol" w:hint="default"/>
        <w:w w:val="100"/>
        <w:sz w:val="20"/>
        <w:szCs w:val="20"/>
        <w:lang w:val="en-US" w:eastAsia="en-US" w:bidi="en-US"/>
      </w:rPr>
    </w:lvl>
    <w:lvl w:ilvl="1" w:tplc="DDBE55E8">
      <w:numFmt w:val="bullet"/>
      <w:lvlText w:val="•"/>
      <w:lvlJc w:val="left"/>
      <w:pPr>
        <w:ind w:left="1754" w:hanging="360"/>
      </w:pPr>
      <w:rPr>
        <w:rFonts w:hint="default"/>
        <w:lang w:val="en-US" w:eastAsia="en-US" w:bidi="en-US"/>
      </w:rPr>
    </w:lvl>
    <w:lvl w:ilvl="2" w:tplc="30F6CD88">
      <w:numFmt w:val="bullet"/>
      <w:lvlText w:val="•"/>
      <w:lvlJc w:val="left"/>
      <w:pPr>
        <w:ind w:left="2748" w:hanging="360"/>
      </w:pPr>
      <w:rPr>
        <w:rFonts w:hint="default"/>
        <w:lang w:val="en-US" w:eastAsia="en-US" w:bidi="en-US"/>
      </w:rPr>
    </w:lvl>
    <w:lvl w:ilvl="3" w:tplc="7B7265A8">
      <w:numFmt w:val="bullet"/>
      <w:lvlText w:val="•"/>
      <w:lvlJc w:val="left"/>
      <w:pPr>
        <w:ind w:left="3742" w:hanging="360"/>
      </w:pPr>
      <w:rPr>
        <w:rFonts w:hint="default"/>
        <w:lang w:val="en-US" w:eastAsia="en-US" w:bidi="en-US"/>
      </w:rPr>
    </w:lvl>
    <w:lvl w:ilvl="4" w:tplc="3CB2EA42">
      <w:numFmt w:val="bullet"/>
      <w:lvlText w:val="•"/>
      <w:lvlJc w:val="left"/>
      <w:pPr>
        <w:ind w:left="4736" w:hanging="360"/>
      </w:pPr>
      <w:rPr>
        <w:rFonts w:hint="default"/>
        <w:lang w:val="en-US" w:eastAsia="en-US" w:bidi="en-US"/>
      </w:rPr>
    </w:lvl>
    <w:lvl w:ilvl="5" w:tplc="8800DFBE">
      <w:numFmt w:val="bullet"/>
      <w:lvlText w:val="•"/>
      <w:lvlJc w:val="left"/>
      <w:pPr>
        <w:ind w:left="5730" w:hanging="360"/>
      </w:pPr>
      <w:rPr>
        <w:rFonts w:hint="default"/>
        <w:lang w:val="en-US" w:eastAsia="en-US" w:bidi="en-US"/>
      </w:rPr>
    </w:lvl>
    <w:lvl w:ilvl="6" w:tplc="2436AD2E">
      <w:numFmt w:val="bullet"/>
      <w:lvlText w:val="•"/>
      <w:lvlJc w:val="left"/>
      <w:pPr>
        <w:ind w:left="6724" w:hanging="360"/>
      </w:pPr>
      <w:rPr>
        <w:rFonts w:hint="default"/>
        <w:lang w:val="en-US" w:eastAsia="en-US" w:bidi="en-US"/>
      </w:rPr>
    </w:lvl>
    <w:lvl w:ilvl="7" w:tplc="6D12CE12">
      <w:numFmt w:val="bullet"/>
      <w:lvlText w:val="•"/>
      <w:lvlJc w:val="left"/>
      <w:pPr>
        <w:ind w:left="7718" w:hanging="360"/>
      </w:pPr>
      <w:rPr>
        <w:rFonts w:hint="default"/>
        <w:lang w:val="en-US" w:eastAsia="en-US" w:bidi="en-US"/>
      </w:rPr>
    </w:lvl>
    <w:lvl w:ilvl="8" w:tplc="FF786D88">
      <w:numFmt w:val="bullet"/>
      <w:lvlText w:val="•"/>
      <w:lvlJc w:val="left"/>
      <w:pPr>
        <w:ind w:left="8712" w:hanging="360"/>
      </w:pPr>
      <w:rPr>
        <w:rFonts w:hint="default"/>
        <w:lang w:val="en-US" w:eastAsia="en-US" w:bidi="en-US"/>
      </w:rPr>
    </w:lvl>
  </w:abstractNum>
  <w:abstractNum w:abstractNumId="12" w15:restartNumberingAfterBreak="0">
    <w:nsid w:val="3B5F7637"/>
    <w:multiLevelType w:val="hybridMultilevel"/>
    <w:tmpl w:val="4A528120"/>
    <w:lvl w:ilvl="0" w:tplc="68F644A4">
      <w:start w:val="33"/>
      <w:numFmt w:val="decimal"/>
      <w:lvlText w:val="%1."/>
      <w:lvlJc w:val="left"/>
      <w:pPr>
        <w:ind w:left="577" w:hanging="360"/>
      </w:pPr>
      <w:rPr>
        <w:rFonts w:ascii="Calibri" w:eastAsia="Calibri" w:hAnsi="Calibri" w:cs="Calibri" w:hint="default"/>
        <w:w w:val="100"/>
        <w:sz w:val="22"/>
        <w:szCs w:val="22"/>
        <w:lang w:val="en-US" w:eastAsia="en-US" w:bidi="en-US"/>
      </w:rPr>
    </w:lvl>
    <w:lvl w:ilvl="1" w:tplc="2140F762">
      <w:start w:val="1"/>
      <w:numFmt w:val="lowerLetter"/>
      <w:lvlText w:val="%2."/>
      <w:lvlJc w:val="left"/>
      <w:pPr>
        <w:ind w:left="938" w:hanging="361"/>
      </w:pPr>
      <w:rPr>
        <w:rFonts w:ascii="Arial" w:eastAsia="Calibri" w:hAnsi="Arial" w:cs="Arial" w:hint="default"/>
        <w:w w:val="100"/>
        <w:sz w:val="20"/>
        <w:szCs w:val="20"/>
        <w:lang w:val="en-US" w:eastAsia="en-US" w:bidi="en-US"/>
      </w:rPr>
    </w:lvl>
    <w:lvl w:ilvl="2" w:tplc="623AB142">
      <w:numFmt w:val="bullet"/>
      <w:lvlText w:val="•"/>
      <w:lvlJc w:val="left"/>
      <w:pPr>
        <w:ind w:left="2024" w:hanging="361"/>
      </w:pPr>
      <w:rPr>
        <w:rFonts w:hint="default"/>
        <w:lang w:val="en-US" w:eastAsia="en-US" w:bidi="en-US"/>
      </w:rPr>
    </w:lvl>
    <w:lvl w:ilvl="3" w:tplc="AF8C359C">
      <w:numFmt w:val="bullet"/>
      <w:lvlText w:val="•"/>
      <w:lvlJc w:val="left"/>
      <w:pPr>
        <w:ind w:left="3108" w:hanging="361"/>
      </w:pPr>
      <w:rPr>
        <w:rFonts w:hint="default"/>
        <w:lang w:val="en-US" w:eastAsia="en-US" w:bidi="en-US"/>
      </w:rPr>
    </w:lvl>
    <w:lvl w:ilvl="4" w:tplc="F2846B08">
      <w:numFmt w:val="bullet"/>
      <w:lvlText w:val="•"/>
      <w:lvlJc w:val="left"/>
      <w:pPr>
        <w:ind w:left="4193" w:hanging="361"/>
      </w:pPr>
      <w:rPr>
        <w:rFonts w:hint="default"/>
        <w:lang w:val="en-US" w:eastAsia="en-US" w:bidi="en-US"/>
      </w:rPr>
    </w:lvl>
    <w:lvl w:ilvl="5" w:tplc="919C9BAE">
      <w:numFmt w:val="bullet"/>
      <w:lvlText w:val="•"/>
      <w:lvlJc w:val="left"/>
      <w:pPr>
        <w:ind w:left="5277" w:hanging="361"/>
      </w:pPr>
      <w:rPr>
        <w:rFonts w:hint="default"/>
        <w:lang w:val="en-US" w:eastAsia="en-US" w:bidi="en-US"/>
      </w:rPr>
    </w:lvl>
    <w:lvl w:ilvl="6" w:tplc="E79612E6">
      <w:numFmt w:val="bullet"/>
      <w:lvlText w:val="•"/>
      <w:lvlJc w:val="left"/>
      <w:pPr>
        <w:ind w:left="6362" w:hanging="361"/>
      </w:pPr>
      <w:rPr>
        <w:rFonts w:hint="default"/>
        <w:lang w:val="en-US" w:eastAsia="en-US" w:bidi="en-US"/>
      </w:rPr>
    </w:lvl>
    <w:lvl w:ilvl="7" w:tplc="84B8E96A">
      <w:numFmt w:val="bullet"/>
      <w:lvlText w:val="•"/>
      <w:lvlJc w:val="left"/>
      <w:pPr>
        <w:ind w:left="7446" w:hanging="361"/>
      </w:pPr>
      <w:rPr>
        <w:rFonts w:hint="default"/>
        <w:lang w:val="en-US" w:eastAsia="en-US" w:bidi="en-US"/>
      </w:rPr>
    </w:lvl>
    <w:lvl w:ilvl="8" w:tplc="4EF4715A">
      <w:numFmt w:val="bullet"/>
      <w:lvlText w:val="•"/>
      <w:lvlJc w:val="left"/>
      <w:pPr>
        <w:ind w:left="8531" w:hanging="361"/>
      </w:pPr>
      <w:rPr>
        <w:rFonts w:hint="default"/>
        <w:lang w:val="en-US" w:eastAsia="en-US" w:bidi="en-US"/>
      </w:rPr>
    </w:lvl>
  </w:abstractNum>
  <w:abstractNum w:abstractNumId="13" w15:restartNumberingAfterBreak="0">
    <w:nsid w:val="425C12E7"/>
    <w:multiLevelType w:val="hybridMultilevel"/>
    <w:tmpl w:val="C28E6FC0"/>
    <w:lvl w:ilvl="0" w:tplc="7D1065EC">
      <w:start w:val="1"/>
      <w:numFmt w:val="lowerLetter"/>
      <w:lvlText w:val="%1."/>
      <w:lvlJc w:val="left"/>
      <w:pPr>
        <w:ind w:left="720" w:hanging="360"/>
      </w:pPr>
      <w:rPr>
        <w:rFonts w:ascii="Arial" w:eastAsia="Calibri" w:hAnsi="Arial" w:cs="Arial" w:hint="default"/>
        <w:spacing w:val="-1"/>
        <w:w w:val="100"/>
        <w:sz w:val="20"/>
        <w:szCs w:val="20"/>
      </w:rPr>
    </w:lvl>
    <w:lvl w:ilvl="1" w:tplc="04090019" w:tentative="1">
      <w:start w:val="1"/>
      <w:numFmt w:val="lowerLetter"/>
      <w:lvlText w:val="%2."/>
      <w:lvlJc w:val="left"/>
      <w:pPr>
        <w:ind w:left="809" w:hanging="360"/>
      </w:pPr>
    </w:lvl>
    <w:lvl w:ilvl="2" w:tplc="0409001B" w:tentative="1">
      <w:start w:val="1"/>
      <w:numFmt w:val="lowerRoman"/>
      <w:lvlText w:val="%3."/>
      <w:lvlJc w:val="right"/>
      <w:pPr>
        <w:ind w:left="1529" w:hanging="180"/>
      </w:pPr>
    </w:lvl>
    <w:lvl w:ilvl="3" w:tplc="0409000F" w:tentative="1">
      <w:start w:val="1"/>
      <w:numFmt w:val="decimal"/>
      <w:lvlText w:val="%4."/>
      <w:lvlJc w:val="left"/>
      <w:pPr>
        <w:ind w:left="2249" w:hanging="360"/>
      </w:pPr>
    </w:lvl>
    <w:lvl w:ilvl="4" w:tplc="04090019" w:tentative="1">
      <w:start w:val="1"/>
      <w:numFmt w:val="lowerLetter"/>
      <w:lvlText w:val="%5."/>
      <w:lvlJc w:val="left"/>
      <w:pPr>
        <w:ind w:left="2969" w:hanging="360"/>
      </w:pPr>
    </w:lvl>
    <w:lvl w:ilvl="5" w:tplc="0409001B" w:tentative="1">
      <w:start w:val="1"/>
      <w:numFmt w:val="lowerRoman"/>
      <w:lvlText w:val="%6."/>
      <w:lvlJc w:val="right"/>
      <w:pPr>
        <w:ind w:left="3689" w:hanging="180"/>
      </w:pPr>
    </w:lvl>
    <w:lvl w:ilvl="6" w:tplc="0409000F" w:tentative="1">
      <w:start w:val="1"/>
      <w:numFmt w:val="decimal"/>
      <w:lvlText w:val="%7."/>
      <w:lvlJc w:val="left"/>
      <w:pPr>
        <w:ind w:left="4409" w:hanging="360"/>
      </w:pPr>
    </w:lvl>
    <w:lvl w:ilvl="7" w:tplc="04090019" w:tentative="1">
      <w:start w:val="1"/>
      <w:numFmt w:val="lowerLetter"/>
      <w:lvlText w:val="%8."/>
      <w:lvlJc w:val="left"/>
      <w:pPr>
        <w:ind w:left="5129" w:hanging="360"/>
      </w:pPr>
    </w:lvl>
    <w:lvl w:ilvl="8" w:tplc="0409001B" w:tentative="1">
      <w:start w:val="1"/>
      <w:numFmt w:val="lowerRoman"/>
      <w:lvlText w:val="%9."/>
      <w:lvlJc w:val="right"/>
      <w:pPr>
        <w:ind w:left="5849" w:hanging="180"/>
      </w:pPr>
    </w:lvl>
  </w:abstractNum>
  <w:abstractNum w:abstractNumId="14" w15:restartNumberingAfterBreak="0">
    <w:nsid w:val="4CBB74D0"/>
    <w:multiLevelType w:val="hybridMultilevel"/>
    <w:tmpl w:val="3A2E4332"/>
    <w:lvl w:ilvl="0" w:tplc="A9CEBBEE">
      <w:start w:val="1"/>
      <w:numFmt w:val="decimal"/>
      <w:lvlText w:val="%1."/>
      <w:lvlJc w:val="left"/>
      <w:pPr>
        <w:ind w:left="720" w:hanging="360"/>
      </w:pPr>
      <w:rPr>
        <w:b w:val="0"/>
        <w:bCs w:val="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5" w15:restartNumberingAfterBreak="0">
    <w:nsid w:val="4EA0206E"/>
    <w:multiLevelType w:val="hybridMultilevel"/>
    <w:tmpl w:val="3AB0E07C"/>
    <w:lvl w:ilvl="0" w:tplc="AF54952E">
      <w:start w:val="1"/>
      <w:numFmt w:val="lowerLetter"/>
      <w:lvlText w:val="%1."/>
      <w:lvlJc w:val="left"/>
      <w:pPr>
        <w:ind w:left="1080" w:hanging="360"/>
      </w:pPr>
      <w:rPr>
        <w:rFonts w:ascii="Arial" w:hAnsi="Arial" w:cs="Arial" w:hint="default"/>
      </w:rPr>
    </w:lvl>
    <w:lvl w:ilvl="1" w:tplc="49F6CC5A">
      <w:start w:val="1"/>
      <w:numFmt w:val="lowerRoman"/>
      <w:lvlText w:val="%2."/>
      <w:lvlJc w:val="left"/>
      <w:pPr>
        <w:ind w:left="1080" w:hanging="360"/>
      </w:pPr>
      <w:rPr>
        <w:rFonts w:hint="default"/>
      </w:r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6" w15:restartNumberingAfterBreak="0">
    <w:nsid w:val="53007237"/>
    <w:multiLevelType w:val="hybridMultilevel"/>
    <w:tmpl w:val="DE46AE64"/>
    <w:lvl w:ilvl="0" w:tplc="DE306E84">
      <w:start w:val="2"/>
      <w:numFmt w:val="lowerLetter"/>
      <w:lvlText w:val="%1."/>
      <w:lvlJc w:val="left"/>
      <w:pPr>
        <w:ind w:left="936" w:hanging="360"/>
      </w:pPr>
      <w:rPr>
        <w:rFonts w:ascii="Arial" w:eastAsia="Calibri" w:hAnsi="Arial" w:cs="Arial" w:hint="default"/>
        <w:spacing w:val="-1"/>
        <w:w w:val="100"/>
        <w:sz w:val="20"/>
        <w:szCs w:val="20"/>
      </w:rPr>
    </w:lvl>
    <w:lvl w:ilvl="1" w:tplc="04090019" w:tentative="1">
      <w:start w:val="1"/>
      <w:numFmt w:val="lowerLetter"/>
      <w:lvlText w:val="%2."/>
      <w:lvlJc w:val="left"/>
      <w:pPr>
        <w:ind w:left="1656" w:hanging="360"/>
      </w:pPr>
    </w:lvl>
    <w:lvl w:ilvl="2" w:tplc="0409001B" w:tentative="1">
      <w:start w:val="1"/>
      <w:numFmt w:val="lowerRoman"/>
      <w:lvlText w:val="%3."/>
      <w:lvlJc w:val="right"/>
      <w:pPr>
        <w:ind w:left="2376" w:hanging="180"/>
      </w:pPr>
    </w:lvl>
    <w:lvl w:ilvl="3" w:tplc="0409000F" w:tentative="1">
      <w:start w:val="1"/>
      <w:numFmt w:val="decimal"/>
      <w:lvlText w:val="%4."/>
      <w:lvlJc w:val="left"/>
      <w:pPr>
        <w:ind w:left="3096" w:hanging="360"/>
      </w:pPr>
    </w:lvl>
    <w:lvl w:ilvl="4" w:tplc="04090019" w:tentative="1">
      <w:start w:val="1"/>
      <w:numFmt w:val="lowerLetter"/>
      <w:lvlText w:val="%5."/>
      <w:lvlJc w:val="left"/>
      <w:pPr>
        <w:ind w:left="3816" w:hanging="360"/>
      </w:pPr>
    </w:lvl>
    <w:lvl w:ilvl="5" w:tplc="0409001B" w:tentative="1">
      <w:start w:val="1"/>
      <w:numFmt w:val="lowerRoman"/>
      <w:lvlText w:val="%6."/>
      <w:lvlJc w:val="right"/>
      <w:pPr>
        <w:ind w:left="4536" w:hanging="180"/>
      </w:pPr>
    </w:lvl>
    <w:lvl w:ilvl="6" w:tplc="0409000F" w:tentative="1">
      <w:start w:val="1"/>
      <w:numFmt w:val="decimal"/>
      <w:lvlText w:val="%7."/>
      <w:lvlJc w:val="left"/>
      <w:pPr>
        <w:ind w:left="5256" w:hanging="360"/>
      </w:pPr>
    </w:lvl>
    <w:lvl w:ilvl="7" w:tplc="04090019" w:tentative="1">
      <w:start w:val="1"/>
      <w:numFmt w:val="lowerLetter"/>
      <w:lvlText w:val="%8."/>
      <w:lvlJc w:val="left"/>
      <w:pPr>
        <w:ind w:left="5976" w:hanging="360"/>
      </w:pPr>
    </w:lvl>
    <w:lvl w:ilvl="8" w:tplc="0409001B" w:tentative="1">
      <w:start w:val="1"/>
      <w:numFmt w:val="lowerRoman"/>
      <w:lvlText w:val="%9."/>
      <w:lvlJc w:val="right"/>
      <w:pPr>
        <w:ind w:left="6696" w:hanging="180"/>
      </w:pPr>
    </w:lvl>
  </w:abstractNum>
  <w:abstractNum w:abstractNumId="17" w15:restartNumberingAfterBreak="0">
    <w:nsid w:val="62A06160"/>
    <w:multiLevelType w:val="hybridMultilevel"/>
    <w:tmpl w:val="613E1B08"/>
    <w:lvl w:ilvl="0" w:tplc="76844236">
      <w:start w:val="1"/>
      <w:numFmt w:val="decimal"/>
      <w:lvlText w:val="%1."/>
      <w:lvlJc w:val="left"/>
      <w:pPr>
        <w:ind w:left="486" w:hanging="269"/>
      </w:pPr>
      <w:rPr>
        <w:rFonts w:ascii="Arial" w:eastAsia="Calibri" w:hAnsi="Arial" w:cs="Arial" w:hint="default"/>
        <w:w w:val="100"/>
        <w:sz w:val="20"/>
        <w:szCs w:val="20"/>
        <w:lang w:val="en-US" w:eastAsia="en-US" w:bidi="en-US"/>
      </w:rPr>
    </w:lvl>
    <w:lvl w:ilvl="1" w:tplc="62A0F936">
      <w:numFmt w:val="bullet"/>
      <w:lvlText w:val="•"/>
      <w:lvlJc w:val="left"/>
      <w:pPr>
        <w:ind w:left="1502" w:hanging="269"/>
      </w:pPr>
      <w:rPr>
        <w:rFonts w:hint="default"/>
        <w:lang w:val="en-US" w:eastAsia="en-US" w:bidi="en-US"/>
      </w:rPr>
    </w:lvl>
    <w:lvl w:ilvl="2" w:tplc="27AAF442">
      <w:numFmt w:val="bullet"/>
      <w:lvlText w:val="•"/>
      <w:lvlJc w:val="left"/>
      <w:pPr>
        <w:ind w:left="2524" w:hanging="269"/>
      </w:pPr>
      <w:rPr>
        <w:rFonts w:hint="default"/>
        <w:lang w:val="en-US" w:eastAsia="en-US" w:bidi="en-US"/>
      </w:rPr>
    </w:lvl>
    <w:lvl w:ilvl="3" w:tplc="40F8FCD4">
      <w:numFmt w:val="bullet"/>
      <w:lvlText w:val="•"/>
      <w:lvlJc w:val="left"/>
      <w:pPr>
        <w:ind w:left="3546" w:hanging="269"/>
      </w:pPr>
      <w:rPr>
        <w:rFonts w:hint="default"/>
        <w:lang w:val="en-US" w:eastAsia="en-US" w:bidi="en-US"/>
      </w:rPr>
    </w:lvl>
    <w:lvl w:ilvl="4" w:tplc="003661D6">
      <w:numFmt w:val="bullet"/>
      <w:lvlText w:val="•"/>
      <w:lvlJc w:val="left"/>
      <w:pPr>
        <w:ind w:left="4568" w:hanging="269"/>
      </w:pPr>
      <w:rPr>
        <w:rFonts w:hint="default"/>
        <w:lang w:val="en-US" w:eastAsia="en-US" w:bidi="en-US"/>
      </w:rPr>
    </w:lvl>
    <w:lvl w:ilvl="5" w:tplc="ED0CA7E8">
      <w:numFmt w:val="bullet"/>
      <w:lvlText w:val="•"/>
      <w:lvlJc w:val="left"/>
      <w:pPr>
        <w:ind w:left="5590" w:hanging="269"/>
      </w:pPr>
      <w:rPr>
        <w:rFonts w:hint="default"/>
        <w:lang w:val="en-US" w:eastAsia="en-US" w:bidi="en-US"/>
      </w:rPr>
    </w:lvl>
    <w:lvl w:ilvl="6" w:tplc="E37248B4">
      <w:numFmt w:val="bullet"/>
      <w:lvlText w:val="•"/>
      <w:lvlJc w:val="left"/>
      <w:pPr>
        <w:ind w:left="6612" w:hanging="269"/>
      </w:pPr>
      <w:rPr>
        <w:rFonts w:hint="default"/>
        <w:lang w:val="en-US" w:eastAsia="en-US" w:bidi="en-US"/>
      </w:rPr>
    </w:lvl>
    <w:lvl w:ilvl="7" w:tplc="80B88B4A">
      <w:numFmt w:val="bullet"/>
      <w:lvlText w:val="•"/>
      <w:lvlJc w:val="left"/>
      <w:pPr>
        <w:ind w:left="7634" w:hanging="269"/>
      </w:pPr>
      <w:rPr>
        <w:rFonts w:hint="default"/>
        <w:lang w:val="en-US" w:eastAsia="en-US" w:bidi="en-US"/>
      </w:rPr>
    </w:lvl>
    <w:lvl w:ilvl="8" w:tplc="1C02C4B8">
      <w:numFmt w:val="bullet"/>
      <w:lvlText w:val="•"/>
      <w:lvlJc w:val="left"/>
      <w:pPr>
        <w:ind w:left="8656" w:hanging="269"/>
      </w:pPr>
      <w:rPr>
        <w:rFonts w:hint="default"/>
        <w:lang w:val="en-US" w:eastAsia="en-US" w:bidi="en-US"/>
      </w:rPr>
    </w:lvl>
  </w:abstractNum>
  <w:abstractNum w:abstractNumId="18" w15:restartNumberingAfterBreak="0">
    <w:nsid w:val="6E3233E0"/>
    <w:multiLevelType w:val="hybridMultilevel"/>
    <w:tmpl w:val="A8C4D9E0"/>
    <w:lvl w:ilvl="0" w:tplc="73307CF2">
      <w:start w:val="1"/>
      <w:numFmt w:val="lowerLetter"/>
      <w:lvlText w:val="%1."/>
      <w:lvlJc w:val="left"/>
      <w:pPr>
        <w:ind w:left="900" w:hanging="360"/>
      </w:pPr>
      <w:rPr>
        <w:rFonts w:ascii="Arial" w:eastAsia="Calibri" w:hAnsi="Arial" w:cs="Arial" w:hint="default"/>
        <w:spacing w:val="-1"/>
        <w:w w:val="100"/>
        <w:sz w:val="20"/>
        <w:szCs w:val="20"/>
      </w:rPr>
    </w:lvl>
    <w:lvl w:ilvl="1" w:tplc="04090019" w:tentative="1">
      <w:start w:val="1"/>
      <w:numFmt w:val="lowerLetter"/>
      <w:lvlText w:val="%2."/>
      <w:lvlJc w:val="left"/>
      <w:pPr>
        <w:ind w:left="989" w:hanging="360"/>
      </w:pPr>
    </w:lvl>
    <w:lvl w:ilvl="2" w:tplc="0409001B" w:tentative="1">
      <w:start w:val="1"/>
      <w:numFmt w:val="lowerRoman"/>
      <w:lvlText w:val="%3."/>
      <w:lvlJc w:val="right"/>
      <w:pPr>
        <w:ind w:left="1709" w:hanging="180"/>
      </w:pPr>
    </w:lvl>
    <w:lvl w:ilvl="3" w:tplc="0409000F" w:tentative="1">
      <w:start w:val="1"/>
      <w:numFmt w:val="decimal"/>
      <w:lvlText w:val="%4."/>
      <w:lvlJc w:val="left"/>
      <w:pPr>
        <w:ind w:left="2429" w:hanging="360"/>
      </w:pPr>
    </w:lvl>
    <w:lvl w:ilvl="4" w:tplc="04090019" w:tentative="1">
      <w:start w:val="1"/>
      <w:numFmt w:val="lowerLetter"/>
      <w:lvlText w:val="%5."/>
      <w:lvlJc w:val="left"/>
      <w:pPr>
        <w:ind w:left="3149" w:hanging="360"/>
      </w:pPr>
    </w:lvl>
    <w:lvl w:ilvl="5" w:tplc="0409001B" w:tentative="1">
      <w:start w:val="1"/>
      <w:numFmt w:val="lowerRoman"/>
      <w:lvlText w:val="%6."/>
      <w:lvlJc w:val="right"/>
      <w:pPr>
        <w:ind w:left="3869" w:hanging="180"/>
      </w:pPr>
    </w:lvl>
    <w:lvl w:ilvl="6" w:tplc="0409000F" w:tentative="1">
      <w:start w:val="1"/>
      <w:numFmt w:val="decimal"/>
      <w:lvlText w:val="%7."/>
      <w:lvlJc w:val="left"/>
      <w:pPr>
        <w:ind w:left="4589" w:hanging="360"/>
      </w:pPr>
    </w:lvl>
    <w:lvl w:ilvl="7" w:tplc="04090019" w:tentative="1">
      <w:start w:val="1"/>
      <w:numFmt w:val="lowerLetter"/>
      <w:lvlText w:val="%8."/>
      <w:lvlJc w:val="left"/>
      <w:pPr>
        <w:ind w:left="5309" w:hanging="360"/>
      </w:pPr>
    </w:lvl>
    <w:lvl w:ilvl="8" w:tplc="0409001B" w:tentative="1">
      <w:start w:val="1"/>
      <w:numFmt w:val="lowerRoman"/>
      <w:lvlText w:val="%9."/>
      <w:lvlJc w:val="right"/>
      <w:pPr>
        <w:ind w:left="6029" w:hanging="180"/>
      </w:pPr>
    </w:lvl>
  </w:abstractNum>
  <w:abstractNum w:abstractNumId="19" w15:restartNumberingAfterBreak="0">
    <w:nsid w:val="6F0B4192"/>
    <w:multiLevelType w:val="hybridMultilevel"/>
    <w:tmpl w:val="388846AE"/>
    <w:lvl w:ilvl="0" w:tplc="0F523212">
      <w:start w:val="25"/>
      <w:numFmt w:val="decimal"/>
      <w:lvlText w:val="%1."/>
      <w:lvlJc w:val="left"/>
      <w:pPr>
        <w:ind w:left="540" w:hanging="360"/>
      </w:pPr>
      <w:rPr>
        <w:rFonts w:hint="default"/>
      </w:rPr>
    </w:lvl>
    <w:lvl w:ilvl="1" w:tplc="04090019" w:tentative="1">
      <w:start w:val="1"/>
      <w:numFmt w:val="lowerLetter"/>
      <w:lvlText w:val="%2."/>
      <w:lvlJc w:val="left"/>
      <w:pPr>
        <w:ind w:left="1260" w:hanging="360"/>
      </w:pPr>
    </w:lvl>
    <w:lvl w:ilvl="2" w:tplc="0409001B" w:tentative="1">
      <w:start w:val="1"/>
      <w:numFmt w:val="lowerRoman"/>
      <w:lvlText w:val="%3."/>
      <w:lvlJc w:val="right"/>
      <w:pPr>
        <w:ind w:left="1980" w:hanging="180"/>
      </w:pPr>
    </w:lvl>
    <w:lvl w:ilvl="3" w:tplc="0409000F" w:tentative="1">
      <w:start w:val="1"/>
      <w:numFmt w:val="decimal"/>
      <w:lvlText w:val="%4."/>
      <w:lvlJc w:val="left"/>
      <w:pPr>
        <w:ind w:left="2700" w:hanging="360"/>
      </w:pPr>
    </w:lvl>
    <w:lvl w:ilvl="4" w:tplc="04090019" w:tentative="1">
      <w:start w:val="1"/>
      <w:numFmt w:val="lowerLetter"/>
      <w:lvlText w:val="%5."/>
      <w:lvlJc w:val="left"/>
      <w:pPr>
        <w:ind w:left="3420" w:hanging="360"/>
      </w:pPr>
    </w:lvl>
    <w:lvl w:ilvl="5" w:tplc="0409001B" w:tentative="1">
      <w:start w:val="1"/>
      <w:numFmt w:val="lowerRoman"/>
      <w:lvlText w:val="%6."/>
      <w:lvlJc w:val="right"/>
      <w:pPr>
        <w:ind w:left="4140" w:hanging="180"/>
      </w:pPr>
    </w:lvl>
    <w:lvl w:ilvl="6" w:tplc="0409000F" w:tentative="1">
      <w:start w:val="1"/>
      <w:numFmt w:val="decimal"/>
      <w:lvlText w:val="%7."/>
      <w:lvlJc w:val="left"/>
      <w:pPr>
        <w:ind w:left="4860" w:hanging="360"/>
      </w:pPr>
    </w:lvl>
    <w:lvl w:ilvl="7" w:tplc="04090019" w:tentative="1">
      <w:start w:val="1"/>
      <w:numFmt w:val="lowerLetter"/>
      <w:lvlText w:val="%8."/>
      <w:lvlJc w:val="left"/>
      <w:pPr>
        <w:ind w:left="5580" w:hanging="360"/>
      </w:pPr>
    </w:lvl>
    <w:lvl w:ilvl="8" w:tplc="0409001B" w:tentative="1">
      <w:start w:val="1"/>
      <w:numFmt w:val="lowerRoman"/>
      <w:lvlText w:val="%9."/>
      <w:lvlJc w:val="right"/>
      <w:pPr>
        <w:ind w:left="6300" w:hanging="180"/>
      </w:pPr>
    </w:lvl>
  </w:abstractNum>
  <w:abstractNum w:abstractNumId="20" w15:restartNumberingAfterBreak="0">
    <w:nsid w:val="74B81AA6"/>
    <w:multiLevelType w:val="hybridMultilevel"/>
    <w:tmpl w:val="B658FC86"/>
    <w:lvl w:ilvl="0" w:tplc="6952D5A2">
      <w:start w:val="1"/>
      <w:numFmt w:val="decimal"/>
      <w:lvlText w:val="%1."/>
      <w:lvlJc w:val="left"/>
      <w:pPr>
        <w:ind w:left="577" w:hanging="360"/>
      </w:pPr>
      <w:rPr>
        <w:rFonts w:ascii="Arial" w:eastAsia="Calibri" w:hAnsi="Arial" w:cs="Arial" w:hint="default"/>
        <w:strike w:val="0"/>
        <w:w w:val="100"/>
        <w:sz w:val="20"/>
        <w:szCs w:val="20"/>
        <w:lang w:val="en-US" w:eastAsia="en-US" w:bidi="en-US"/>
      </w:rPr>
    </w:lvl>
    <w:lvl w:ilvl="1" w:tplc="1D90A498">
      <w:numFmt w:val="bullet"/>
      <w:lvlText w:val="•"/>
      <w:lvlJc w:val="left"/>
      <w:pPr>
        <w:ind w:left="1592" w:hanging="360"/>
      </w:pPr>
      <w:rPr>
        <w:rFonts w:hint="default"/>
        <w:lang w:val="en-US" w:eastAsia="en-US" w:bidi="en-US"/>
      </w:rPr>
    </w:lvl>
    <w:lvl w:ilvl="2" w:tplc="0518B812">
      <w:numFmt w:val="bullet"/>
      <w:lvlText w:val="•"/>
      <w:lvlJc w:val="left"/>
      <w:pPr>
        <w:ind w:left="2604" w:hanging="360"/>
      </w:pPr>
      <w:rPr>
        <w:rFonts w:hint="default"/>
        <w:lang w:val="en-US" w:eastAsia="en-US" w:bidi="en-US"/>
      </w:rPr>
    </w:lvl>
    <w:lvl w:ilvl="3" w:tplc="FD72B198">
      <w:numFmt w:val="bullet"/>
      <w:lvlText w:val="•"/>
      <w:lvlJc w:val="left"/>
      <w:pPr>
        <w:ind w:left="3616" w:hanging="360"/>
      </w:pPr>
      <w:rPr>
        <w:rFonts w:hint="default"/>
        <w:lang w:val="en-US" w:eastAsia="en-US" w:bidi="en-US"/>
      </w:rPr>
    </w:lvl>
    <w:lvl w:ilvl="4" w:tplc="BAE44AD4">
      <w:numFmt w:val="bullet"/>
      <w:lvlText w:val="•"/>
      <w:lvlJc w:val="left"/>
      <w:pPr>
        <w:ind w:left="4628" w:hanging="360"/>
      </w:pPr>
      <w:rPr>
        <w:rFonts w:hint="default"/>
        <w:lang w:val="en-US" w:eastAsia="en-US" w:bidi="en-US"/>
      </w:rPr>
    </w:lvl>
    <w:lvl w:ilvl="5" w:tplc="04EE9B0E">
      <w:numFmt w:val="bullet"/>
      <w:lvlText w:val="•"/>
      <w:lvlJc w:val="left"/>
      <w:pPr>
        <w:ind w:left="5640" w:hanging="360"/>
      </w:pPr>
      <w:rPr>
        <w:rFonts w:hint="default"/>
        <w:lang w:val="en-US" w:eastAsia="en-US" w:bidi="en-US"/>
      </w:rPr>
    </w:lvl>
    <w:lvl w:ilvl="6" w:tplc="DFC41394">
      <w:numFmt w:val="bullet"/>
      <w:lvlText w:val="•"/>
      <w:lvlJc w:val="left"/>
      <w:pPr>
        <w:ind w:left="6652" w:hanging="360"/>
      </w:pPr>
      <w:rPr>
        <w:rFonts w:hint="default"/>
        <w:lang w:val="en-US" w:eastAsia="en-US" w:bidi="en-US"/>
      </w:rPr>
    </w:lvl>
    <w:lvl w:ilvl="7" w:tplc="58485E62">
      <w:numFmt w:val="bullet"/>
      <w:lvlText w:val="•"/>
      <w:lvlJc w:val="left"/>
      <w:pPr>
        <w:ind w:left="7664" w:hanging="360"/>
      </w:pPr>
      <w:rPr>
        <w:rFonts w:hint="default"/>
        <w:lang w:val="en-US" w:eastAsia="en-US" w:bidi="en-US"/>
      </w:rPr>
    </w:lvl>
    <w:lvl w:ilvl="8" w:tplc="47A8622C">
      <w:numFmt w:val="bullet"/>
      <w:lvlText w:val="•"/>
      <w:lvlJc w:val="left"/>
      <w:pPr>
        <w:ind w:left="8676" w:hanging="360"/>
      </w:pPr>
      <w:rPr>
        <w:rFonts w:hint="default"/>
        <w:lang w:val="en-US" w:eastAsia="en-US" w:bidi="en-US"/>
      </w:rPr>
    </w:lvl>
  </w:abstractNum>
  <w:abstractNum w:abstractNumId="21" w15:restartNumberingAfterBreak="0">
    <w:nsid w:val="7E2C3C55"/>
    <w:multiLevelType w:val="hybridMultilevel"/>
    <w:tmpl w:val="AB9AAC42"/>
    <w:lvl w:ilvl="0" w:tplc="797AAC74">
      <w:start w:val="1"/>
      <w:numFmt w:val="decimal"/>
      <w:lvlText w:val="%1."/>
      <w:lvlJc w:val="left"/>
      <w:pPr>
        <w:ind w:left="630" w:hanging="360"/>
      </w:pPr>
      <w:rPr>
        <w:rFonts w:ascii="Arial" w:eastAsia="Calibri" w:hAnsi="Arial" w:cs="Arial" w:hint="default"/>
        <w:b w:val="0"/>
        <w:w w:val="100"/>
        <w:sz w:val="20"/>
        <w:szCs w:val="20"/>
        <w:lang w:val="en-US" w:eastAsia="en-US" w:bidi="en-US"/>
      </w:rPr>
    </w:lvl>
    <w:lvl w:ilvl="1" w:tplc="715EA28C">
      <w:start w:val="1"/>
      <w:numFmt w:val="lowerLetter"/>
      <w:lvlText w:val="%2."/>
      <w:lvlJc w:val="left"/>
      <w:pPr>
        <w:ind w:left="1351" w:hanging="360"/>
      </w:pPr>
      <w:rPr>
        <w:rFonts w:ascii="Arial" w:eastAsia="Calibri" w:hAnsi="Arial" w:cs="Arial" w:hint="default"/>
        <w:spacing w:val="-1"/>
        <w:w w:val="100"/>
        <w:sz w:val="20"/>
        <w:szCs w:val="20"/>
        <w:lang w:val="en-US" w:eastAsia="en-US" w:bidi="en-US"/>
      </w:rPr>
    </w:lvl>
    <w:lvl w:ilvl="2" w:tplc="B62AFBEA">
      <w:numFmt w:val="bullet"/>
      <w:lvlText w:val="•"/>
      <w:lvlJc w:val="left"/>
      <w:pPr>
        <w:ind w:left="2397" w:hanging="360"/>
      </w:pPr>
      <w:rPr>
        <w:rFonts w:hint="default"/>
        <w:lang w:val="en-US" w:eastAsia="en-US" w:bidi="en-US"/>
      </w:rPr>
    </w:lvl>
    <w:lvl w:ilvl="3" w:tplc="C242001E">
      <w:numFmt w:val="bullet"/>
      <w:lvlText w:val="•"/>
      <w:lvlJc w:val="left"/>
      <w:pPr>
        <w:ind w:left="3441" w:hanging="360"/>
      </w:pPr>
      <w:rPr>
        <w:rFonts w:hint="default"/>
        <w:lang w:val="en-US" w:eastAsia="en-US" w:bidi="en-US"/>
      </w:rPr>
    </w:lvl>
    <w:lvl w:ilvl="4" w:tplc="D42C2830">
      <w:numFmt w:val="bullet"/>
      <w:lvlText w:val="•"/>
      <w:lvlJc w:val="left"/>
      <w:pPr>
        <w:ind w:left="4486" w:hanging="360"/>
      </w:pPr>
      <w:rPr>
        <w:rFonts w:hint="default"/>
        <w:lang w:val="en-US" w:eastAsia="en-US" w:bidi="en-US"/>
      </w:rPr>
    </w:lvl>
    <w:lvl w:ilvl="5" w:tplc="1C02BFCE">
      <w:numFmt w:val="bullet"/>
      <w:lvlText w:val="•"/>
      <w:lvlJc w:val="left"/>
      <w:pPr>
        <w:ind w:left="5530" w:hanging="360"/>
      </w:pPr>
      <w:rPr>
        <w:rFonts w:hint="default"/>
        <w:lang w:val="en-US" w:eastAsia="en-US" w:bidi="en-US"/>
      </w:rPr>
    </w:lvl>
    <w:lvl w:ilvl="6" w:tplc="EA485E86">
      <w:numFmt w:val="bullet"/>
      <w:lvlText w:val="•"/>
      <w:lvlJc w:val="left"/>
      <w:pPr>
        <w:ind w:left="6575" w:hanging="360"/>
      </w:pPr>
      <w:rPr>
        <w:rFonts w:hint="default"/>
        <w:lang w:val="en-US" w:eastAsia="en-US" w:bidi="en-US"/>
      </w:rPr>
    </w:lvl>
    <w:lvl w:ilvl="7" w:tplc="D0468D32">
      <w:numFmt w:val="bullet"/>
      <w:lvlText w:val="•"/>
      <w:lvlJc w:val="left"/>
      <w:pPr>
        <w:ind w:left="7619" w:hanging="360"/>
      </w:pPr>
      <w:rPr>
        <w:rFonts w:hint="default"/>
        <w:lang w:val="en-US" w:eastAsia="en-US" w:bidi="en-US"/>
      </w:rPr>
    </w:lvl>
    <w:lvl w:ilvl="8" w:tplc="42CC078E">
      <w:numFmt w:val="bullet"/>
      <w:lvlText w:val="•"/>
      <w:lvlJc w:val="left"/>
      <w:pPr>
        <w:ind w:left="8664" w:hanging="360"/>
      </w:pPr>
      <w:rPr>
        <w:rFonts w:hint="default"/>
        <w:lang w:val="en-US" w:eastAsia="en-US" w:bidi="en-US"/>
      </w:rPr>
    </w:lvl>
  </w:abstractNum>
  <w:num w:numId="1" w16cid:durableId="1332954580">
    <w:abstractNumId w:val="12"/>
  </w:num>
  <w:num w:numId="2" w16cid:durableId="1508904391">
    <w:abstractNumId w:val="20"/>
  </w:num>
  <w:num w:numId="3" w16cid:durableId="1912932364">
    <w:abstractNumId w:val="5"/>
  </w:num>
  <w:num w:numId="4" w16cid:durableId="1301499363">
    <w:abstractNumId w:val="2"/>
  </w:num>
  <w:num w:numId="5" w16cid:durableId="156238103">
    <w:abstractNumId w:val="15"/>
  </w:num>
  <w:num w:numId="6" w16cid:durableId="2077824748">
    <w:abstractNumId w:val="3"/>
  </w:num>
  <w:num w:numId="7" w16cid:durableId="2012952923">
    <w:abstractNumId w:val="6"/>
  </w:num>
  <w:num w:numId="8" w16cid:durableId="2144152360">
    <w:abstractNumId w:val="10"/>
  </w:num>
  <w:num w:numId="9" w16cid:durableId="1915583821">
    <w:abstractNumId w:val="21"/>
  </w:num>
  <w:num w:numId="10" w16cid:durableId="147291360">
    <w:abstractNumId w:val="9"/>
  </w:num>
  <w:num w:numId="11" w16cid:durableId="1508323773">
    <w:abstractNumId w:val="11"/>
  </w:num>
  <w:num w:numId="12" w16cid:durableId="1553342403">
    <w:abstractNumId w:val="17"/>
  </w:num>
  <w:num w:numId="13" w16cid:durableId="1588728859">
    <w:abstractNumId w:val="1"/>
  </w:num>
  <w:num w:numId="14" w16cid:durableId="1665814974">
    <w:abstractNumId w:val="19"/>
  </w:num>
  <w:num w:numId="15" w16cid:durableId="1477333286">
    <w:abstractNumId w:val="8"/>
  </w:num>
  <w:num w:numId="16" w16cid:durableId="1605384830">
    <w:abstractNumId w:val="16"/>
  </w:num>
  <w:num w:numId="17" w16cid:durableId="829296842">
    <w:abstractNumId w:val="13"/>
  </w:num>
  <w:num w:numId="18" w16cid:durableId="1948927206">
    <w:abstractNumId w:val="18"/>
  </w:num>
  <w:num w:numId="19" w16cid:durableId="1879003311">
    <w:abstractNumId w:val="4"/>
  </w:num>
  <w:num w:numId="20" w16cid:durableId="1855146365">
    <w:abstractNumId w:val="0"/>
  </w:num>
  <w:num w:numId="21" w16cid:durableId="3821478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309021846">
    <w:abstractNumId w:val="7"/>
  </w:num>
  <w:num w:numId="23" w16cid:durableId="1537356371">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ocumentProtection w:enforcement="0"/>
  <w:autoFormatOverride/>
  <w:styleLockTheme/>
  <w:styleLockQFSet/>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03DAC"/>
    <w:rsid w:val="00000BC7"/>
    <w:rsid w:val="00005944"/>
    <w:rsid w:val="00006539"/>
    <w:rsid w:val="00025DD6"/>
    <w:rsid w:val="00034E2B"/>
    <w:rsid w:val="00037DEB"/>
    <w:rsid w:val="0005006D"/>
    <w:rsid w:val="00072979"/>
    <w:rsid w:val="00080BB4"/>
    <w:rsid w:val="00081A30"/>
    <w:rsid w:val="00083DB2"/>
    <w:rsid w:val="00087286"/>
    <w:rsid w:val="0009441F"/>
    <w:rsid w:val="0009484A"/>
    <w:rsid w:val="000A7F3F"/>
    <w:rsid w:val="000B0165"/>
    <w:rsid w:val="000B2795"/>
    <w:rsid w:val="000B69A7"/>
    <w:rsid w:val="000D029D"/>
    <w:rsid w:val="000D4E08"/>
    <w:rsid w:val="000E319E"/>
    <w:rsid w:val="000F4D5E"/>
    <w:rsid w:val="0010110A"/>
    <w:rsid w:val="00130CC9"/>
    <w:rsid w:val="001331FA"/>
    <w:rsid w:val="00145C60"/>
    <w:rsid w:val="00152A05"/>
    <w:rsid w:val="00157A97"/>
    <w:rsid w:val="00167EAE"/>
    <w:rsid w:val="00171961"/>
    <w:rsid w:val="00172B98"/>
    <w:rsid w:val="00173AC9"/>
    <w:rsid w:val="001916F8"/>
    <w:rsid w:val="001A4FB5"/>
    <w:rsid w:val="001B2130"/>
    <w:rsid w:val="001B3683"/>
    <w:rsid w:val="001B5475"/>
    <w:rsid w:val="001C1DB8"/>
    <w:rsid w:val="001C2659"/>
    <w:rsid w:val="001C31C3"/>
    <w:rsid w:val="001C36EF"/>
    <w:rsid w:val="001C3A3B"/>
    <w:rsid w:val="001C65FB"/>
    <w:rsid w:val="001E510F"/>
    <w:rsid w:val="001E58F8"/>
    <w:rsid w:val="001E7579"/>
    <w:rsid w:val="002229CA"/>
    <w:rsid w:val="00224C15"/>
    <w:rsid w:val="002310E0"/>
    <w:rsid w:val="00233F3A"/>
    <w:rsid w:val="00275C38"/>
    <w:rsid w:val="00281990"/>
    <w:rsid w:val="002829E9"/>
    <w:rsid w:val="002864E3"/>
    <w:rsid w:val="002A21FA"/>
    <w:rsid w:val="002A6594"/>
    <w:rsid w:val="002B216C"/>
    <w:rsid w:val="002B4EAF"/>
    <w:rsid w:val="002B7410"/>
    <w:rsid w:val="002C2964"/>
    <w:rsid w:val="002C616D"/>
    <w:rsid w:val="002C6280"/>
    <w:rsid w:val="002D569B"/>
    <w:rsid w:val="002E4683"/>
    <w:rsid w:val="002E75E4"/>
    <w:rsid w:val="002F1D9C"/>
    <w:rsid w:val="002F7763"/>
    <w:rsid w:val="002F7798"/>
    <w:rsid w:val="003054BB"/>
    <w:rsid w:val="003106D5"/>
    <w:rsid w:val="00317983"/>
    <w:rsid w:val="003210DF"/>
    <w:rsid w:val="00322537"/>
    <w:rsid w:val="003233DC"/>
    <w:rsid w:val="00331281"/>
    <w:rsid w:val="00331C0A"/>
    <w:rsid w:val="00331CF7"/>
    <w:rsid w:val="0033680C"/>
    <w:rsid w:val="00352238"/>
    <w:rsid w:val="00357748"/>
    <w:rsid w:val="003616B3"/>
    <w:rsid w:val="0036327B"/>
    <w:rsid w:val="00363947"/>
    <w:rsid w:val="0036748D"/>
    <w:rsid w:val="00381736"/>
    <w:rsid w:val="00383558"/>
    <w:rsid w:val="00383A00"/>
    <w:rsid w:val="0039115D"/>
    <w:rsid w:val="00393420"/>
    <w:rsid w:val="003A7FAF"/>
    <w:rsid w:val="003B0CAE"/>
    <w:rsid w:val="003B1C89"/>
    <w:rsid w:val="003B2F70"/>
    <w:rsid w:val="003B3EA7"/>
    <w:rsid w:val="003C2B2F"/>
    <w:rsid w:val="003C3C57"/>
    <w:rsid w:val="003D04CB"/>
    <w:rsid w:val="003D1EFE"/>
    <w:rsid w:val="003D698A"/>
    <w:rsid w:val="003D7E62"/>
    <w:rsid w:val="003E0565"/>
    <w:rsid w:val="003E59CC"/>
    <w:rsid w:val="003E7B8B"/>
    <w:rsid w:val="003F7612"/>
    <w:rsid w:val="00400E7F"/>
    <w:rsid w:val="00404DAA"/>
    <w:rsid w:val="00406928"/>
    <w:rsid w:val="00417176"/>
    <w:rsid w:val="00417569"/>
    <w:rsid w:val="0042771D"/>
    <w:rsid w:val="00430A64"/>
    <w:rsid w:val="00435436"/>
    <w:rsid w:val="00447719"/>
    <w:rsid w:val="004536A8"/>
    <w:rsid w:val="004603E9"/>
    <w:rsid w:val="00462E1C"/>
    <w:rsid w:val="004776AD"/>
    <w:rsid w:val="0048175F"/>
    <w:rsid w:val="00481A35"/>
    <w:rsid w:val="0048539A"/>
    <w:rsid w:val="004918F7"/>
    <w:rsid w:val="00497DFA"/>
    <w:rsid w:val="004B2577"/>
    <w:rsid w:val="004B26E2"/>
    <w:rsid w:val="004B7CA7"/>
    <w:rsid w:val="004C1134"/>
    <w:rsid w:val="004C638D"/>
    <w:rsid w:val="004D2FFF"/>
    <w:rsid w:val="004F41B0"/>
    <w:rsid w:val="004F48E0"/>
    <w:rsid w:val="004F7CFE"/>
    <w:rsid w:val="00500D71"/>
    <w:rsid w:val="005034B2"/>
    <w:rsid w:val="00503FD8"/>
    <w:rsid w:val="00511931"/>
    <w:rsid w:val="00515598"/>
    <w:rsid w:val="00524F9E"/>
    <w:rsid w:val="005272D3"/>
    <w:rsid w:val="005315EF"/>
    <w:rsid w:val="00553226"/>
    <w:rsid w:val="005538A6"/>
    <w:rsid w:val="00556DA5"/>
    <w:rsid w:val="00563826"/>
    <w:rsid w:val="00571767"/>
    <w:rsid w:val="00575E83"/>
    <w:rsid w:val="005761BB"/>
    <w:rsid w:val="00597FF5"/>
    <w:rsid w:val="005A7A8B"/>
    <w:rsid w:val="005B07E3"/>
    <w:rsid w:val="005B0BC7"/>
    <w:rsid w:val="005B41DE"/>
    <w:rsid w:val="005B48F7"/>
    <w:rsid w:val="005B6DA6"/>
    <w:rsid w:val="005C2930"/>
    <w:rsid w:val="005D0241"/>
    <w:rsid w:val="005D64B4"/>
    <w:rsid w:val="005E43D1"/>
    <w:rsid w:val="005E5084"/>
    <w:rsid w:val="005E69C7"/>
    <w:rsid w:val="005F0773"/>
    <w:rsid w:val="005F1B5A"/>
    <w:rsid w:val="005F2A1C"/>
    <w:rsid w:val="005F432E"/>
    <w:rsid w:val="005F7BCF"/>
    <w:rsid w:val="00603DAC"/>
    <w:rsid w:val="00624CF7"/>
    <w:rsid w:val="00632763"/>
    <w:rsid w:val="00640779"/>
    <w:rsid w:val="006438A5"/>
    <w:rsid w:val="00664C83"/>
    <w:rsid w:val="00670043"/>
    <w:rsid w:val="0067573E"/>
    <w:rsid w:val="00675DE8"/>
    <w:rsid w:val="00676186"/>
    <w:rsid w:val="00676E71"/>
    <w:rsid w:val="0067743D"/>
    <w:rsid w:val="00684528"/>
    <w:rsid w:val="006859AD"/>
    <w:rsid w:val="006917DB"/>
    <w:rsid w:val="006B7195"/>
    <w:rsid w:val="006C65EC"/>
    <w:rsid w:val="006D478E"/>
    <w:rsid w:val="006D5725"/>
    <w:rsid w:val="006D5986"/>
    <w:rsid w:val="006F0FA7"/>
    <w:rsid w:val="00713D4F"/>
    <w:rsid w:val="00721599"/>
    <w:rsid w:val="00725160"/>
    <w:rsid w:val="00725DA6"/>
    <w:rsid w:val="00737A43"/>
    <w:rsid w:val="00741F9E"/>
    <w:rsid w:val="007448DE"/>
    <w:rsid w:val="007571A4"/>
    <w:rsid w:val="00760FB1"/>
    <w:rsid w:val="00772CC3"/>
    <w:rsid w:val="0077770B"/>
    <w:rsid w:val="007814A7"/>
    <w:rsid w:val="00782C72"/>
    <w:rsid w:val="0079519F"/>
    <w:rsid w:val="007970A3"/>
    <w:rsid w:val="007A4510"/>
    <w:rsid w:val="007A5163"/>
    <w:rsid w:val="007B072C"/>
    <w:rsid w:val="007C0F1D"/>
    <w:rsid w:val="007D5F8D"/>
    <w:rsid w:val="007E652F"/>
    <w:rsid w:val="007F10FB"/>
    <w:rsid w:val="007F3272"/>
    <w:rsid w:val="007F4453"/>
    <w:rsid w:val="007F4D17"/>
    <w:rsid w:val="00810F39"/>
    <w:rsid w:val="00811613"/>
    <w:rsid w:val="00811E36"/>
    <w:rsid w:val="00813CE1"/>
    <w:rsid w:val="00814850"/>
    <w:rsid w:val="0082081D"/>
    <w:rsid w:val="00825D30"/>
    <w:rsid w:val="00862839"/>
    <w:rsid w:val="00862FCD"/>
    <w:rsid w:val="00865DA9"/>
    <w:rsid w:val="00867E44"/>
    <w:rsid w:val="008712E6"/>
    <w:rsid w:val="00874541"/>
    <w:rsid w:val="0087498B"/>
    <w:rsid w:val="0087651A"/>
    <w:rsid w:val="00876993"/>
    <w:rsid w:val="00885B86"/>
    <w:rsid w:val="00886737"/>
    <w:rsid w:val="00890A6E"/>
    <w:rsid w:val="00890C8C"/>
    <w:rsid w:val="008942B7"/>
    <w:rsid w:val="008B0587"/>
    <w:rsid w:val="008C3E32"/>
    <w:rsid w:val="008C61E6"/>
    <w:rsid w:val="009008EB"/>
    <w:rsid w:val="00902ADE"/>
    <w:rsid w:val="00913FC2"/>
    <w:rsid w:val="009203EA"/>
    <w:rsid w:val="00947450"/>
    <w:rsid w:val="00965C9C"/>
    <w:rsid w:val="00974146"/>
    <w:rsid w:val="00974FC8"/>
    <w:rsid w:val="00985E8A"/>
    <w:rsid w:val="009A129D"/>
    <w:rsid w:val="009A2BBC"/>
    <w:rsid w:val="009A6C02"/>
    <w:rsid w:val="009C0338"/>
    <w:rsid w:val="009C78EB"/>
    <w:rsid w:val="009D121C"/>
    <w:rsid w:val="009D176F"/>
    <w:rsid w:val="009E2160"/>
    <w:rsid w:val="009F0830"/>
    <w:rsid w:val="009F0E85"/>
    <w:rsid w:val="009F48CE"/>
    <w:rsid w:val="009F66B6"/>
    <w:rsid w:val="00A03F02"/>
    <w:rsid w:val="00A07B75"/>
    <w:rsid w:val="00A163D1"/>
    <w:rsid w:val="00A260B6"/>
    <w:rsid w:val="00A26C1D"/>
    <w:rsid w:val="00A31E03"/>
    <w:rsid w:val="00A41B46"/>
    <w:rsid w:val="00A43130"/>
    <w:rsid w:val="00A557BC"/>
    <w:rsid w:val="00A6218C"/>
    <w:rsid w:val="00A70F60"/>
    <w:rsid w:val="00A94C89"/>
    <w:rsid w:val="00AA09B9"/>
    <w:rsid w:val="00AA64FF"/>
    <w:rsid w:val="00AC44D6"/>
    <w:rsid w:val="00AC475E"/>
    <w:rsid w:val="00AD5507"/>
    <w:rsid w:val="00AE1E23"/>
    <w:rsid w:val="00AE2C71"/>
    <w:rsid w:val="00AE2EF8"/>
    <w:rsid w:val="00AF5A27"/>
    <w:rsid w:val="00B010FA"/>
    <w:rsid w:val="00B12644"/>
    <w:rsid w:val="00B25A8D"/>
    <w:rsid w:val="00B26791"/>
    <w:rsid w:val="00B34DA2"/>
    <w:rsid w:val="00B37216"/>
    <w:rsid w:val="00B47F1B"/>
    <w:rsid w:val="00B513BD"/>
    <w:rsid w:val="00B5199E"/>
    <w:rsid w:val="00B568B8"/>
    <w:rsid w:val="00B57BA2"/>
    <w:rsid w:val="00B722D5"/>
    <w:rsid w:val="00B72517"/>
    <w:rsid w:val="00B773BC"/>
    <w:rsid w:val="00B774F8"/>
    <w:rsid w:val="00B84A72"/>
    <w:rsid w:val="00B8560E"/>
    <w:rsid w:val="00B949FC"/>
    <w:rsid w:val="00B94F85"/>
    <w:rsid w:val="00BA1560"/>
    <w:rsid w:val="00BB5B72"/>
    <w:rsid w:val="00BB622D"/>
    <w:rsid w:val="00BB75D7"/>
    <w:rsid w:val="00BB762C"/>
    <w:rsid w:val="00BC01B2"/>
    <w:rsid w:val="00BC0852"/>
    <w:rsid w:val="00BC0BC1"/>
    <w:rsid w:val="00BC0D36"/>
    <w:rsid w:val="00BC34D5"/>
    <w:rsid w:val="00BC5C2E"/>
    <w:rsid w:val="00BD2B81"/>
    <w:rsid w:val="00BE7453"/>
    <w:rsid w:val="00BF2EF7"/>
    <w:rsid w:val="00C06E35"/>
    <w:rsid w:val="00C072EE"/>
    <w:rsid w:val="00C157F0"/>
    <w:rsid w:val="00C40E64"/>
    <w:rsid w:val="00C631D2"/>
    <w:rsid w:val="00C7131B"/>
    <w:rsid w:val="00C8710D"/>
    <w:rsid w:val="00CA1497"/>
    <w:rsid w:val="00CA1BE6"/>
    <w:rsid w:val="00CA25DB"/>
    <w:rsid w:val="00CA36C9"/>
    <w:rsid w:val="00CA4B74"/>
    <w:rsid w:val="00CA53E5"/>
    <w:rsid w:val="00CB11BE"/>
    <w:rsid w:val="00CD4491"/>
    <w:rsid w:val="00CD4F78"/>
    <w:rsid w:val="00CE29D3"/>
    <w:rsid w:val="00CE4266"/>
    <w:rsid w:val="00CE65C5"/>
    <w:rsid w:val="00CF3629"/>
    <w:rsid w:val="00CF48D2"/>
    <w:rsid w:val="00D05A99"/>
    <w:rsid w:val="00D05DBE"/>
    <w:rsid w:val="00D104AD"/>
    <w:rsid w:val="00D10B10"/>
    <w:rsid w:val="00D40779"/>
    <w:rsid w:val="00D40F03"/>
    <w:rsid w:val="00D43F5E"/>
    <w:rsid w:val="00D70733"/>
    <w:rsid w:val="00D710F1"/>
    <w:rsid w:val="00D753BC"/>
    <w:rsid w:val="00D8087F"/>
    <w:rsid w:val="00D935CA"/>
    <w:rsid w:val="00D942B8"/>
    <w:rsid w:val="00D9771D"/>
    <w:rsid w:val="00DA3041"/>
    <w:rsid w:val="00DA5717"/>
    <w:rsid w:val="00DA62D6"/>
    <w:rsid w:val="00DB4C46"/>
    <w:rsid w:val="00DD0605"/>
    <w:rsid w:val="00DE003A"/>
    <w:rsid w:val="00DF669F"/>
    <w:rsid w:val="00E01188"/>
    <w:rsid w:val="00E032A5"/>
    <w:rsid w:val="00E07FC6"/>
    <w:rsid w:val="00E148D8"/>
    <w:rsid w:val="00E22DE4"/>
    <w:rsid w:val="00E37E4B"/>
    <w:rsid w:val="00E41163"/>
    <w:rsid w:val="00E421F9"/>
    <w:rsid w:val="00E46CF7"/>
    <w:rsid w:val="00E534C4"/>
    <w:rsid w:val="00E54CA7"/>
    <w:rsid w:val="00E61FDA"/>
    <w:rsid w:val="00E64555"/>
    <w:rsid w:val="00E64DC6"/>
    <w:rsid w:val="00E806D8"/>
    <w:rsid w:val="00E97690"/>
    <w:rsid w:val="00EA1DF4"/>
    <w:rsid w:val="00EA7C84"/>
    <w:rsid w:val="00EB34DC"/>
    <w:rsid w:val="00EC1408"/>
    <w:rsid w:val="00ED3E7A"/>
    <w:rsid w:val="00ED5949"/>
    <w:rsid w:val="00EE18BD"/>
    <w:rsid w:val="00EE3836"/>
    <w:rsid w:val="00EF0D55"/>
    <w:rsid w:val="00EF4F1E"/>
    <w:rsid w:val="00EF7434"/>
    <w:rsid w:val="00F033BB"/>
    <w:rsid w:val="00F03670"/>
    <w:rsid w:val="00F03DB9"/>
    <w:rsid w:val="00F12ABE"/>
    <w:rsid w:val="00F20AE7"/>
    <w:rsid w:val="00F21876"/>
    <w:rsid w:val="00F24434"/>
    <w:rsid w:val="00F24FBE"/>
    <w:rsid w:val="00F26F08"/>
    <w:rsid w:val="00F361A2"/>
    <w:rsid w:val="00F4332D"/>
    <w:rsid w:val="00F4679A"/>
    <w:rsid w:val="00F47C56"/>
    <w:rsid w:val="00F5757D"/>
    <w:rsid w:val="00F57DC7"/>
    <w:rsid w:val="00F6415E"/>
    <w:rsid w:val="00F65B20"/>
    <w:rsid w:val="00F74181"/>
    <w:rsid w:val="00F7645A"/>
    <w:rsid w:val="00F76990"/>
    <w:rsid w:val="00F962B4"/>
    <w:rsid w:val="00F9770E"/>
    <w:rsid w:val="00F97BD1"/>
    <w:rsid w:val="00FB1E49"/>
    <w:rsid w:val="00FC3BA4"/>
    <w:rsid w:val="00FC3DF6"/>
    <w:rsid w:val="00FC57EA"/>
    <w:rsid w:val="00FC734F"/>
    <w:rsid w:val="00FD7687"/>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F97C3AA"/>
  <w15:chartTrackingRefBased/>
  <w15:docId w15:val="{9B624936-9B2E-430B-8F59-F23269149AD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1" w:defUIPriority="99" w:defSemiHidden="0" w:defUnhideWhenUsed="0" w:defQFormat="0" w:count="376">
    <w:lsdException w:name="Normal" w:locked="0" w:uiPriority="0" w:qFormat="1"/>
    <w:lsdException w:name="heading 1" w:locked="0" w:uiPriority="9" w:qFormat="1"/>
    <w:lsdException w:name="heading 2" w:locked="0" w:semiHidden="1" w:uiPriority="9" w:unhideWhenUsed="1" w:qFormat="1"/>
    <w:lsdException w:name="heading 3" w:locked="0" w:semiHidden="1" w:uiPriority="9" w:unhideWhenUsed="1" w:qFormat="1"/>
    <w:lsdException w:name="heading 4" w:locked="0" w:semiHidden="1" w:uiPriority="9" w:unhideWhenUsed="1" w:qFormat="1"/>
    <w:lsdException w:name="heading 5" w:locked="0" w:semiHidden="1" w:uiPriority="9" w:unhideWhenUsed="1" w:qFormat="1"/>
    <w:lsdException w:name="heading 6" w:locked="0" w:semiHidden="1" w:uiPriority="9" w:unhideWhenUsed="1" w:qFormat="1"/>
    <w:lsdException w:name="heading 7" w:locked="0" w:semiHidden="1" w:uiPriority="9" w:unhideWhenUsed="1" w:qFormat="1"/>
    <w:lsdException w:name="heading 8" w:locked="0" w:semiHidden="1" w:uiPriority="9" w:unhideWhenUsed="1" w:qFormat="1"/>
    <w:lsdException w:name="heading 9" w:locked="0" w:semiHidden="1" w:uiPriority="9" w:unhideWhenUsed="1" w:qFormat="1"/>
    <w:lsdException w:name="index 1" w:locked="0" w:semiHidden="1" w:unhideWhenUsed="1"/>
    <w:lsdException w:name="index 2" w:locked="0" w:semiHidden="1" w:unhideWhenUsed="1"/>
    <w:lsdException w:name="index 3" w:locked="0" w:semiHidden="1" w:unhideWhenUsed="1"/>
    <w:lsdException w:name="index 4" w:locked="0" w:semiHidden="1" w:unhideWhenUsed="1"/>
    <w:lsdException w:name="index 5" w:locked="0" w:semiHidden="1" w:unhideWhenUsed="1"/>
    <w:lsdException w:name="index 6" w:locked="0" w:semiHidden="1" w:unhideWhenUsed="1"/>
    <w:lsdException w:name="index 7" w:locked="0" w:semiHidden="1" w:unhideWhenUsed="1"/>
    <w:lsdException w:name="index 8" w:locked="0" w:semiHidden="1" w:unhideWhenUsed="1"/>
    <w:lsdException w:name="index 9" w:locked="0" w:semiHidden="1" w:unhideWhenUsed="1"/>
    <w:lsdException w:name="toc 1" w:locked="0" w:semiHidden="1" w:uiPriority="39" w:unhideWhenUsed="1"/>
    <w:lsdException w:name="toc 2" w:locked="0" w:semiHidden="1" w:uiPriority="39" w:unhideWhenUsed="1"/>
    <w:lsdException w:name="toc 3" w:locked="0" w:semiHidden="1" w:uiPriority="39" w:unhideWhenUsed="1"/>
    <w:lsdException w:name="toc 4" w:locked="0" w:semiHidden="1" w:uiPriority="39" w:unhideWhenUsed="1"/>
    <w:lsdException w:name="toc 5" w:locked="0" w:semiHidden="1" w:uiPriority="39" w:unhideWhenUsed="1"/>
    <w:lsdException w:name="toc 6" w:locked="0" w:semiHidden="1" w:uiPriority="39" w:unhideWhenUsed="1"/>
    <w:lsdException w:name="toc 7" w:locked="0" w:semiHidden="1" w:uiPriority="39" w:unhideWhenUsed="1"/>
    <w:lsdException w:name="toc 8" w:locked="0" w:semiHidden="1" w:uiPriority="39" w:unhideWhenUsed="1"/>
    <w:lsdException w:name="toc 9" w:locked="0" w:semiHidden="1" w:uiPriority="39" w:unhideWhenUsed="1"/>
    <w:lsdException w:name="Normal Indent" w:locked="0" w:semiHidden="1" w:unhideWhenUsed="1"/>
    <w:lsdException w:name="footnote text" w:locked="0" w:semiHidden="1" w:unhideWhenUsed="1"/>
    <w:lsdException w:name="annotation text" w:locked="0" w:semiHidden="1" w:unhideWhenUsed="1"/>
    <w:lsdException w:name="header" w:locked="0" w:semiHidden="1" w:unhideWhenUsed="1"/>
    <w:lsdException w:name="footer" w:locked="0" w:semiHidden="1" w:unhideWhenUsed="1"/>
    <w:lsdException w:name="index heading" w:locked="0" w:semiHidden="1" w:unhideWhenUsed="1"/>
    <w:lsdException w:name="caption" w:locked="0" w:semiHidden="1" w:uiPriority="35" w:unhideWhenUsed="1" w:qFormat="1"/>
    <w:lsdException w:name="table of figures" w:locked="0" w:semiHidden="1" w:unhideWhenUsed="1"/>
    <w:lsdException w:name="envelope address" w:locked="0" w:semiHidden="1" w:unhideWhenUsed="1"/>
    <w:lsdException w:name="envelope return" w:locked="0" w:semiHidden="1" w:unhideWhenUsed="1"/>
    <w:lsdException w:name="footnote reference" w:locked="0" w:semiHidden="1" w:unhideWhenUsed="1"/>
    <w:lsdException w:name="annotation reference" w:locked="0" w:semiHidden="1" w:unhideWhenUsed="1"/>
    <w:lsdException w:name="line number" w:locked="0" w:semiHidden="1" w:unhideWhenUsed="1"/>
    <w:lsdException w:name="page number" w:locked="0" w:semiHidden="1" w:unhideWhenUsed="1"/>
    <w:lsdException w:name="endnote reference" w:locked="0" w:semiHidden="1" w:unhideWhenUsed="1"/>
    <w:lsdException w:name="endnote text" w:locked="0" w:semiHidden="1" w:unhideWhenUsed="1"/>
    <w:lsdException w:name="table of authorities" w:locked="0" w:semiHidden="1" w:unhideWhenUsed="1"/>
    <w:lsdException w:name="macro" w:locked="0" w:semiHidden="1" w:unhideWhenUsed="1"/>
    <w:lsdException w:name="toa heading" w:locked="0" w:semiHidden="1" w:unhideWhenUsed="1"/>
    <w:lsdException w:name="List" w:locked="0" w:semiHidden="1" w:unhideWhenUsed="1"/>
    <w:lsdException w:name="List Bullet" w:locked="0" w:semiHidden="1" w:unhideWhenUsed="1"/>
    <w:lsdException w:name="List Number" w:locked="0" w:semiHidden="1" w:unhideWhenUsed="1"/>
    <w:lsdException w:name="List 2" w:locked="0" w:semiHidden="1" w:unhideWhenUsed="1"/>
    <w:lsdException w:name="List 3" w:locked="0" w:semiHidden="1" w:unhideWhenUsed="1"/>
    <w:lsdException w:name="List 4" w:locked="0" w:semiHidden="1" w:unhideWhenUsed="1"/>
    <w:lsdException w:name="List 5" w:locked="0" w:semiHidden="1" w:unhideWhenUsed="1"/>
    <w:lsdException w:name="List Bullet 2" w:locked="0" w:semiHidden="1" w:unhideWhenUsed="1"/>
    <w:lsdException w:name="List Bullet 3" w:locked="0" w:semiHidden="1" w:unhideWhenUsed="1"/>
    <w:lsdException w:name="List Bullet 4" w:locked="0" w:semiHidden="1" w:unhideWhenUsed="1"/>
    <w:lsdException w:name="List Bullet 5" w:locked="0" w:semiHidden="1" w:unhideWhenUsed="1"/>
    <w:lsdException w:name="List Number 2" w:locked="0" w:semiHidden="1" w:unhideWhenUsed="1"/>
    <w:lsdException w:name="List Number 3" w:locked="0" w:semiHidden="1" w:unhideWhenUsed="1"/>
    <w:lsdException w:name="List Number 4" w:locked="0" w:semiHidden="1" w:unhideWhenUsed="1"/>
    <w:lsdException w:name="List Number 5" w:locked="0" w:semiHidden="1" w:unhideWhenUsed="1"/>
    <w:lsdException w:name="Title" w:locked="0" w:uiPriority="10" w:qFormat="1"/>
    <w:lsdException w:name="Closing" w:locked="0" w:semiHidden="1" w:unhideWhenUsed="1"/>
    <w:lsdException w:name="Signature" w:locked="0" w:semiHidden="1" w:unhideWhenUsed="1"/>
    <w:lsdException w:name="Default Paragraph Font" w:locked="0" w:semiHidden="1" w:uiPriority="1" w:unhideWhenUsed="1"/>
    <w:lsdException w:name="Body Text" w:locked="0" w:semiHidden="1" w:uiPriority="1" w:unhideWhenUsed="1" w:qFormat="1"/>
    <w:lsdException w:name="Body Text Indent" w:locked="0" w:semiHidden="1" w:unhideWhenUsed="1"/>
    <w:lsdException w:name="List Continue" w:locked="0" w:semiHidden="1" w:unhideWhenUsed="1"/>
    <w:lsdException w:name="List Continue 2" w:locked="0" w:semiHidden="1" w:unhideWhenUsed="1"/>
    <w:lsdException w:name="List Continue 3" w:locked="0" w:semiHidden="1" w:unhideWhenUsed="1"/>
    <w:lsdException w:name="List Continue 4" w:locked="0" w:semiHidden="1" w:unhideWhenUsed="1"/>
    <w:lsdException w:name="List Continue 5" w:locked="0" w:semiHidden="1" w:unhideWhenUsed="1"/>
    <w:lsdException w:name="Message Header" w:locked="0" w:semiHidden="1" w:unhideWhenUsed="1"/>
    <w:lsdException w:name="Subtitle" w:locked="0" w:uiPriority="11" w:qFormat="1"/>
    <w:lsdException w:name="Salutation" w:locked="0" w:semiHidden="1" w:unhideWhenUsed="1"/>
    <w:lsdException w:name="Date" w:locked="0" w:semiHidden="1" w:unhideWhenUsed="1"/>
    <w:lsdException w:name="Body Text First Indent" w:locked="0" w:semiHidden="1" w:unhideWhenUsed="1"/>
    <w:lsdException w:name="Body Text First Indent 2" w:locked="0" w:semiHidden="1" w:unhideWhenUsed="1"/>
    <w:lsdException w:name="Note Heading" w:locked="0" w:semiHidden="1" w:unhideWhenUsed="1"/>
    <w:lsdException w:name="Body Text 2" w:locked="0" w:semiHidden="1" w:unhideWhenUsed="1"/>
    <w:lsdException w:name="Body Text 3" w:locked="0" w:semiHidden="1" w:unhideWhenUsed="1"/>
    <w:lsdException w:name="Body Text Indent 2" w:locked="0" w:semiHidden="1" w:unhideWhenUsed="1"/>
    <w:lsdException w:name="Body Text Indent 3" w:locked="0" w:semiHidden="1" w:unhideWhenUsed="1"/>
    <w:lsdException w:name="Block Text" w:locked="0" w:semiHidden="1" w:unhideWhenUsed="1"/>
    <w:lsdException w:name="Hyperlink" w:locked="0" w:semiHidden="1" w:unhideWhenUsed="1"/>
    <w:lsdException w:name="FollowedHyperlink" w:locked="0" w:semiHidden="1" w:unhideWhenUsed="1"/>
    <w:lsdException w:name="Strong" w:locked="0" w:uiPriority="22" w:qFormat="1"/>
    <w:lsdException w:name="Emphasis" w:locked="0" w:uiPriority="20" w:qFormat="1"/>
    <w:lsdException w:name="Document Map" w:locked="0" w:semiHidden="1" w:unhideWhenUsed="1"/>
    <w:lsdException w:name="Plain Text" w:locked="0" w:semiHidden="1" w:unhideWhenUsed="1"/>
    <w:lsdException w:name="E-mail Signature" w:locked="0" w:semiHidden="1" w:unhideWhenUsed="1"/>
    <w:lsdException w:name="HTML Top of Form" w:locked="0" w:semiHidden="1" w:unhideWhenUsed="1"/>
    <w:lsdException w:name="HTML Bottom of Form" w:locked="0" w:semiHidden="1" w:unhideWhenUsed="1"/>
    <w:lsdException w:name="Normal (Web)" w:locked="0" w:semiHidden="1" w:unhideWhenUsed="1"/>
    <w:lsdException w:name="HTML Acronym" w:locked="0" w:semiHidden="1" w:unhideWhenUsed="1"/>
    <w:lsdException w:name="HTML Address" w:locked="0" w:semiHidden="1" w:unhideWhenUsed="1"/>
    <w:lsdException w:name="HTML Cite" w:locked="0" w:semiHidden="1" w:unhideWhenUsed="1"/>
    <w:lsdException w:name="HTML Code" w:locked="0" w:semiHidden="1" w:unhideWhenUsed="1"/>
    <w:lsdException w:name="HTML Definition" w:locked="0" w:semiHidden="1" w:unhideWhenUsed="1"/>
    <w:lsdException w:name="HTML Keyboard" w:locked="0" w:semiHidden="1" w:unhideWhenUsed="1"/>
    <w:lsdException w:name="HTML Preformatted" w:locked="0" w:semiHidden="1" w:unhideWhenUsed="1"/>
    <w:lsdException w:name="HTML Sample" w:locked="0" w:semiHidden="1" w:unhideWhenUsed="1"/>
    <w:lsdException w:name="HTML Typewriter" w:locked="0" w:semiHidden="1" w:unhideWhenUsed="1"/>
    <w:lsdException w:name="HTML Variable" w:locked="0" w:semiHidden="1" w:unhideWhenUsed="1"/>
    <w:lsdException w:name="Normal Table" w:locked="0" w:semiHidden="1" w:unhideWhenUsed="1"/>
    <w:lsdException w:name="annotation subject" w:locked="0"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locked="0" w:semiHidden="1" w:unhideWhenUsed="1"/>
    <w:lsdException w:name="Table Grid" w:uiPriority="39"/>
    <w:lsdException w:name="Table Theme" w:semiHidden="1" w:unhideWhenUsed="1"/>
    <w:lsdException w:name="Placeholder Text" w:locked="0" w:semiHidden="1"/>
    <w:lsdException w:name="No Spacing" w:locked="0"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locked="0" w:uiPriority="1" w:qFormat="1"/>
    <w:lsdException w:name="Quote" w:locked="0" w:uiPriority="29" w:qFormat="1"/>
    <w:lsdException w:name="Intense Quote" w:locked="0"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locked="0" w:uiPriority="19" w:qFormat="1"/>
    <w:lsdException w:name="Intense Emphasis" w:locked="0" w:uiPriority="21" w:qFormat="1"/>
    <w:lsdException w:name="Subtle Reference" w:locked="0" w:uiPriority="31" w:qFormat="1"/>
    <w:lsdException w:name="Intense Reference" w:locked="0" w:uiPriority="32" w:qFormat="1"/>
    <w:lsdException w:name="Book Title" w:locked="0" w:uiPriority="33" w:qFormat="1"/>
    <w:lsdException w:name="Bibliography" w:locked="0" w:semiHidden="1" w:uiPriority="37" w:unhideWhenUsed="1"/>
    <w:lsdException w:name="TOC Heading" w:locked="0"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603DAC"/>
    <w:pPr>
      <w:keepNext/>
      <w:keepLines/>
      <w:spacing w:before="240" w:after="0"/>
      <w:jc w:val="center"/>
      <w:outlineLvl w:val="0"/>
    </w:pPr>
    <w:rPr>
      <w:rFonts w:ascii="Arial" w:eastAsiaTheme="majorEastAsia" w:hAnsi="Arial" w:cs="Arial"/>
      <w:b/>
      <w:sz w:val="24"/>
      <w:szCs w:val="24"/>
    </w:rPr>
  </w:style>
  <w:style w:type="paragraph" w:styleId="Heading2">
    <w:name w:val="heading 2"/>
    <w:basedOn w:val="Normal"/>
    <w:next w:val="Normal"/>
    <w:link w:val="Heading2Char"/>
    <w:uiPriority w:val="9"/>
    <w:unhideWhenUsed/>
    <w:qFormat/>
    <w:rsid w:val="005D64B4"/>
    <w:pPr>
      <w:widowControl w:val="0"/>
      <w:numPr>
        <w:numId w:val="7"/>
      </w:numPr>
      <w:tabs>
        <w:tab w:val="left" w:pos="578"/>
      </w:tabs>
      <w:autoSpaceDE w:val="0"/>
      <w:autoSpaceDN w:val="0"/>
      <w:spacing w:before="1" w:after="0" w:line="240" w:lineRule="auto"/>
      <w:ind w:left="540" w:right="-10"/>
      <w:jc w:val="both"/>
      <w:outlineLvl w:val="1"/>
    </w:pPr>
    <w:rPr>
      <w:rFonts w:ascii="Arial" w:eastAsiaTheme="majorEastAsia" w:hAnsi="Arial" w:cs="Arial"/>
      <w:b/>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603DAC"/>
    <w:pPr>
      <w:tabs>
        <w:tab w:val="center" w:pos="4680"/>
        <w:tab w:val="right" w:pos="9360"/>
      </w:tabs>
      <w:spacing w:after="0" w:line="240" w:lineRule="auto"/>
    </w:pPr>
  </w:style>
  <w:style w:type="character" w:customStyle="1" w:styleId="HeaderChar">
    <w:name w:val="Header Char"/>
    <w:basedOn w:val="DefaultParagraphFont"/>
    <w:link w:val="Header"/>
    <w:uiPriority w:val="99"/>
    <w:rsid w:val="00603DAC"/>
  </w:style>
  <w:style w:type="paragraph" w:styleId="Footer">
    <w:name w:val="footer"/>
    <w:basedOn w:val="Normal"/>
    <w:link w:val="FooterChar"/>
    <w:uiPriority w:val="99"/>
    <w:unhideWhenUsed/>
    <w:rsid w:val="00603DAC"/>
    <w:pPr>
      <w:tabs>
        <w:tab w:val="center" w:pos="4680"/>
        <w:tab w:val="right" w:pos="9360"/>
      </w:tabs>
      <w:spacing w:after="0" w:line="240" w:lineRule="auto"/>
    </w:pPr>
  </w:style>
  <w:style w:type="character" w:customStyle="1" w:styleId="FooterChar">
    <w:name w:val="Footer Char"/>
    <w:basedOn w:val="DefaultParagraphFont"/>
    <w:link w:val="Footer"/>
    <w:uiPriority w:val="99"/>
    <w:rsid w:val="00603DAC"/>
  </w:style>
  <w:style w:type="character" w:customStyle="1" w:styleId="Heading1Char">
    <w:name w:val="Heading 1 Char"/>
    <w:basedOn w:val="DefaultParagraphFont"/>
    <w:link w:val="Heading1"/>
    <w:uiPriority w:val="9"/>
    <w:rsid w:val="00603DAC"/>
    <w:rPr>
      <w:rFonts w:ascii="Arial" w:eastAsiaTheme="majorEastAsia" w:hAnsi="Arial" w:cs="Arial"/>
      <w:b/>
      <w:sz w:val="24"/>
      <w:szCs w:val="24"/>
    </w:rPr>
  </w:style>
  <w:style w:type="paragraph" w:styleId="TOCHeading">
    <w:name w:val="TOC Heading"/>
    <w:basedOn w:val="Heading1"/>
    <w:next w:val="Normal"/>
    <w:uiPriority w:val="39"/>
    <w:unhideWhenUsed/>
    <w:qFormat/>
    <w:rsid w:val="00603DAC"/>
    <w:pPr>
      <w:outlineLvl w:val="9"/>
    </w:pPr>
  </w:style>
  <w:style w:type="paragraph" w:styleId="TOC1">
    <w:name w:val="toc 1"/>
    <w:basedOn w:val="Normal"/>
    <w:next w:val="Normal"/>
    <w:autoRedefine/>
    <w:uiPriority w:val="39"/>
    <w:unhideWhenUsed/>
    <w:rsid w:val="00603DAC"/>
    <w:pPr>
      <w:spacing w:after="100"/>
    </w:pPr>
  </w:style>
  <w:style w:type="character" w:styleId="Hyperlink">
    <w:name w:val="Hyperlink"/>
    <w:basedOn w:val="DefaultParagraphFont"/>
    <w:uiPriority w:val="99"/>
    <w:unhideWhenUsed/>
    <w:rsid w:val="00603DAC"/>
    <w:rPr>
      <w:color w:val="0563C1" w:themeColor="hyperlink"/>
      <w:u w:val="single"/>
    </w:rPr>
  </w:style>
  <w:style w:type="paragraph" w:styleId="Title">
    <w:name w:val="Title"/>
    <w:basedOn w:val="Normal"/>
    <w:next w:val="Normal"/>
    <w:link w:val="TitleChar"/>
    <w:uiPriority w:val="10"/>
    <w:qFormat/>
    <w:rsid w:val="00603DAC"/>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03DAC"/>
    <w:rPr>
      <w:rFonts w:asciiTheme="majorHAnsi" w:eastAsiaTheme="majorEastAsia" w:hAnsiTheme="majorHAnsi" w:cstheme="majorBidi"/>
      <w:spacing w:val="-10"/>
      <w:kern w:val="28"/>
      <w:sz w:val="56"/>
      <w:szCs w:val="56"/>
    </w:rPr>
  </w:style>
  <w:style w:type="paragraph" w:styleId="BodyText">
    <w:name w:val="Body Text"/>
    <w:basedOn w:val="Normal"/>
    <w:link w:val="BodyTextChar"/>
    <w:uiPriority w:val="1"/>
    <w:qFormat/>
    <w:rsid w:val="00603DAC"/>
    <w:pPr>
      <w:widowControl w:val="0"/>
      <w:autoSpaceDE w:val="0"/>
      <w:autoSpaceDN w:val="0"/>
      <w:spacing w:after="0" w:line="240" w:lineRule="auto"/>
    </w:pPr>
    <w:rPr>
      <w:rFonts w:ascii="Calibri" w:eastAsia="Calibri" w:hAnsi="Calibri" w:cs="Calibri"/>
      <w:lang w:bidi="en-US"/>
    </w:rPr>
  </w:style>
  <w:style w:type="character" w:customStyle="1" w:styleId="BodyTextChar">
    <w:name w:val="Body Text Char"/>
    <w:basedOn w:val="DefaultParagraphFont"/>
    <w:link w:val="BodyText"/>
    <w:uiPriority w:val="1"/>
    <w:rsid w:val="00603DAC"/>
    <w:rPr>
      <w:rFonts w:ascii="Calibri" w:eastAsia="Calibri" w:hAnsi="Calibri" w:cs="Calibri"/>
      <w:lang w:bidi="en-US"/>
    </w:rPr>
  </w:style>
  <w:style w:type="character" w:customStyle="1" w:styleId="Heading2Char">
    <w:name w:val="Heading 2 Char"/>
    <w:basedOn w:val="DefaultParagraphFont"/>
    <w:link w:val="Heading2"/>
    <w:uiPriority w:val="9"/>
    <w:rsid w:val="005D64B4"/>
    <w:rPr>
      <w:rFonts w:ascii="Arial" w:eastAsiaTheme="majorEastAsia" w:hAnsi="Arial" w:cs="Arial"/>
      <w:b/>
      <w:sz w:val="20"/>
      <w:szCs w:val="20"/>
    </w:rPr>
  </w:style>
  <w:style w:type="paragraph" w:styleId="ListParagraph">
    <w:name w:val="List Paragraph"/>
    <w:basedOn w:val="Normal"/>
    <w:uiPriority w:val="1"/>
    <w:qFormat/>
    <w:rsid w:val="00603DAC"/>
    <w:pPr>
      <w:widowControl w:val="0"/>
      <w:autoSpaceDE w:val="0"/>
      <w:autoSpaceDN w:val="0"/>
      <w:spacing w:after="0" w:line="240" w:lineRule="auto"/>
      <w:ind w:left="577" w:hanging="360"/>
    </w:pPr>
    <w:rPr>
      <w:rFonts w:ascii="Calibri" w:eastAsia="Calibri" w:hAnsi="Calibri" w:cs="Calibri"/>
      <w:lang w:bidi="en-US"/>
    </w:rPr>
  </w:style>
  <w:style w:type="paragraph" w:styleId="TOC2">
    <w:name w:val="toc 2"/>
    <w:basedOn w:val="Normal"/>
    <w:next w:val="Normal"/>
    <w:autoRedefine/>
    <w:uiPriority w:val="39"/>
    <w:unhideWhenUsed/>
    <w:rsid w:val="005D64B4"/>
    <w:pPr>
      <w:spacing w:after="100"/>
      <w:ind w:left="220"/>
    </w:pPr>
  </w:style>
  <w:style w:type="paragraph" w:customStyle="1" w:styleId="Default">
    <w:name w:val="Default"/>
    <w:basedOn w:val="Normal"/>
    <w:locked/>
    <w:rsid w:val="00874541"/>
    <w:pPr>
      <w:autoSpaceDE w:val="0"/>
      <w:autoSpaceDN w:val="0"/>
      <w:spacing w:after="0" w:line="240" w:lineRule="auto"/>
    </w:pPr>
    <w:rPr>
      <w:rFonts w:ascii="Calibri" w:hAnsi="Calibri" w:cs="Calibri"/>
      <w:color w:val="000000"/>
      <w:sz w:val="24"/>
      <w:szCs w:val="24"/>
    </w:rPr>
  </w:style>
  <w:style w:type="paragraph" w:styleId="BalloonText">
    <w:name w:val="Balloon Text"/>
    <w:basedOn w:val="Normal"/>
    <w:link w:val="BalloonTextChar"/>
    <w:uiPriority w:val="99"/>
    <w:semiHidden/>
    <w:unhideWhenUsed/>
    <w:rsid w:val="0042771D"/>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2771D"/>
    <w:rPr>
      <w:rFonts w:ascii="Segoe UI" w:hAnsi="Segoe UI" w:cs="Segoe UI"/>
      <w:sz w:val="18"/>
      <w:szCs w:val="18"/>
    </w:rPr>
  </w:style>
  <w:style w:type="character" w:styleId="CommentReference">
    <w:name w:val="annotation reference"/>
    <w:basedOn w:val="DefaultParagraphFont"/>
    <w:uiPriority w:val="99"/>
    <w:semiHidden/>
    <w:unhideWhenUsed/>
    <w:rsid w:val="00F65B20"/>
    <w:rPr>
      <w:sz w:val="16"/>
      <w:szCs w:val="16"/>
    </w:rPr>
  </w:style>
  <w:style w:type="paragraph" w:styleId="CommentText">
    <w:name w:val="annotation text"/>
    <w:basedOn w:val="Normal"/>
    <w:link w:val="CommentTextChar"/>
    <w:uiPriority w:val="99"/>
    <w:unhideWhenUsed/>
    <w:rsid w:val="00F65B20"/>
    <w:pPr>
      <w:spacing w:line="240" w:lineRule="auto"/>
    </w:pPr>
    <w:rPr>
      <w:sz w:val="20"/>
      <w:szCs w:val="20"/>
    </w:rPr>
  </w:style>
  <w:style w:type="character" w:customStyle="1" w:styleId="CommentTextChar">
    <w:name w:val="Comment Text Char"/>
    <w:basedOn w:val="DefaultParagraphFont"/>
    <w:link w:val="CommentText"/>
    <w:uiPriority w:val="99"/>
    <w:rsid w:val="00F65B20"/>
    <w:rPr>
      <w:sz w:val="20"/>
      <w:szCs w:val="20"/>
    </w:rPr>
  </w:style>
  <w:style w:type="paragraph" w:styleId="CommentSubject">
    <w:name w:val="annotation subject"/>
    <w:basedOn w:val="CommentText"/>
    <w:next w:val="CommentText"/>
    <w:link w:val="CommentSubjectChar"/>
    <w:uiPriority w:val="99"/>
    <w:semiHidden/>
    <w:unhideWhenUsed/>
    <w:rsid w:val="00F65B20"/>
    <w:rPr>
      <w:b/>
      <w:bCs/>
    </w:rPr>
  </w:style>
  <w:style w:type="character" w:customStyle="1" w:styleId="CommentSubjectChar">
    <w:name w:val="Comment Subject Char"/>
    <w:basedOn w:val="CommentTextChar"/>
    <w:link w:val="CommentSubject"/>
    <w:uiPriority w:val="99"/>
    <w:semiHidden/>
    <w:rsid w:val="00F65B20"/>
    <w:rPr>
      <w:b/>
      <w:bCs/>
      <w:sz w:val="20"/>
      <w:szCs w:val="20"/>
    </w:rPr>
  </w:style>
  <w:style w:type="table" w:styleId="TableGrid">
    <w:name w:val="Table Grid"/>
    <w:basedOn w:val="TableNormal"/>
    <w:uiPriority w:val="39"/>
    <w:locked/>
    <w:rsid w:val="00D753BC"/>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readonlydata9">
    <w:name w:val="readonlydata9"/>
    <w:basedOn w:val="DefaultParagraphFont"/>
    <w:rsid w:val="00157A97"/>
  </w:style>
  <w:style w:type="paragraph" w:styleId="Revision">
    <w:name w:val="Revision"/>
    <w:hidden/>
    <w:uiPriority w:val="99"/>
    <w:semiHidden/>
    <w:rsid w:val="003B2F70"/>
    <w:pPr>
      <w:spacing w:after="0" w:line="240" w:lineRule="auto"/>
    </w:pPr>
  </w:style>
  <w:style w:type="character" w:styleId="Mention">
    <w:name w:val="Mention"/>
    <w:basedOn w:val="DefaultParagraphFont"/>
    <w:uiPriority w:val="99"/>
    <w:unhideWhenUsed/>
    <w:rsid w:val="003B2F7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4499520">
      <w:bodyDiv w:val="1"/>
      <w:marLeft w:val="0"/>
      <w:marRight w:val="0"/>
      <w:marTop w:val="0"/>
      <w:marBottom w:val="0"/>
      <w:divBdr>
        <w:top w:val="none" w:sz="0" w:space="0" w:color="auto"/>
        <w:left w:val="none" w:sz="0" w:space="0" w:color="auto"/>
        <w:bottom w:val="none" w:sz="0" w:space="0" w:color="auto"/>
        <w:right w:val="none" w:sz="0" w:space="0" w:color="auto"/>
      </w:divBdr>
    </w:div>
    <w:div w:id="338385732">
      <w:bodyDiv w:val="1"/>
      <w:marLeft w:val="0"/>
      <w:marRight w:val="0"/>
      <w:marTop w:val="0"/>
      <w:marBottom w:val="0"/>
      <w:divBdr>
        <w:top w:val="none" w:sz="0" w:space="0" w:color="auto"/>
        <w:left w:val="none" w:sz="0" w:space="0" w:color="auto"/>
        <w:bottom w:val="none" w:sz="0" w:space="0" w:color="auto"/>
        <w:right w:val="none" w:sz="0" w:space="0" w:color="auto"/>
      </w:divBdr>
    </w:div>
    <w:div w:id="521552516">
      <w:bodyDiv w:val="1"/>
      <w:marLeft w:val="0"/>
      <w:marRight w:val="0"/>
      <w:marTop w:val="0"/>
      <w:marBottom w:val="0"/>
      <w:divBdr>
        <w:top w:val="none" w:sz="0" w:space="0" w:color="auto"/>
        <w:left w:val="none" w:sz="0" w:space="0" w:color="auto"/>
        <w:bottom w:val="none" w:sz="0" w:space="0" w:color="auto"/>
        <w:right w:val="none" w:sz="0" w:space="0" w:color="auto"/>
      </w:divBdr>
    </w:div>
    <w:div w:id="1019237403">
      <w:bodyDiv w:val="1"/>
      <w:marLeft w:val="0"/>
      <w:marRight w:val="0"/>
      <w:marTop w:val="0"/>
      <w:marBottom w:val="0"/>
      <w:divBdr>
        <w:top w:val="none" w:sz="0" w:space="0" w:color="auto"/>
        <w:left w:val="none" w:sz="0" w:space="0" w:color="auto"/>
        <w:bottom w:val="none" w:sz="0" w:space="0" w:color="auto"/>
        <w:right w:val="none" w:sz="0" w:space="0" w:color="auto"/>
      </w:divBdr>
    </w:div>
    <w:div w:id="1120955434">
      <w:bodyDiv w:val="1"/>
      <w:marLeft w:val="0"/>
      <w:marRight w:val="0"/>
      <w:marTop w:val="0"/>
      <w:marBottom w:val="0"/>
      <w:divBdr>
        <w:top w:val="none" w:sz="0" w:space="0" w:color="auto"/>
        <w:left w:val="none" w:sz="0" w:space="0" w:color="auto"/>
        <w:bottom w:val="none" w:sz="0" w:space="0" w:color="auto"/>
        <w:right w:val="none" w:sz="0" w:space="0" w:color="auto"/>
      </w:divBdr>
    </w:div>
    <w:div w:id="1133596206">
      <w:bodyDiv w:val="1"/>
      <w:marLeft w:val="0"/>
      <w:marRight w:val="0"/>
      <w:marTop w:val="0"/>
      <w:marBottom w:val="0"/>
      <w:divBdr>
        <w:top w:val="none" w:sz="0" w:space="0" w:color="auto"/>
        <w:left w:val="none" w:sz="0" w:space="0" w:color="auto"/>
        <w:bottom w:val="none" w:sz="0" w:space="0" w:color="auto"/>
        <w:right w:val="none" w:sz="0" w:space="0" w:color="auto"/>
      </w:divBdr>
    </w:div>
    <w:div w:id="1614627479">
      <w:bodyDiv w:val="1"/>
      <w:marLeft w:val="0"/>
      <w:marRight w:val="0"/>
      <w:marTop w:val="0"/>
      <w:marBottom w:val="0"/>
      <w:divBdr>
        <w:top w:val="none" w:sz="0" w:space="0" w:color="auto"/>
        <w:left w:val="none" w:sz="0" w:space="0" w:color="auto"/>
        <w:bottom w:val="none" w:sz="0" w:space="0" w:color="auto"/>
        <w:right w:val="none" w:sz="0" w:space="0" w:color="auto"/>
      </w:divBdr>
    </w:div>
    <w:div w:id="1777822497">
      <w:bodyDiv w:val="1"/>
      <w:marLeft w:val="0"/>
      <w:marRight w:val="0"/>
      <w:marTop w:val="0"/>
      <w:marBottom w:val="0"/>
      <w:divBdr>
        <w:top w:val="none" w:sz="0" w:space="0" w:color="auto"/>
        <w:left w:val="none" w:sz="0" w:space="0" w:color="auto"/>
        <w:bottom w:val="none" w:sz="0" w:space="0" w:color="auto"/>
        <w:right w:val="none" w:sz="0" w:space="0" w:color="auto"/>
      </w:divBdr>
    </w:div>
    <w:div w:id="21243821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webSettings" Target="webSetting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E8E5DA43AFA9428476DF31D5D0B496" ma:contentTypeVersion="13" ma:contentTypeDescription="Create a new document." ma:contentTypeScope="" ma:versionID="d7a6e614c6c44d04cdabfe947945f022">
  <xsd:schema xmlns:xsd="http://www.w3.org/2001/XMLSchema" xmlns:xs="http://www.w3.org/2001/XMLSchema" xmlns:p="http://schemas.microsoft.com/office/2006/metadata/properties" xmlns:ns2="ab6b9c2b-4138-425a-9021-d3e58b320aae" xmlns:ns3="aede0f3d-ab0f-42e6-beda-bd830fbe54f6" targetNamespace="http://schemas.microsoft.com/office/2006/metadata/properties" ma:root="true" ma:fieldsID="3f2a79f06ae21be19892194d3299813b" ns2:_="" ns3:_="">
    <xsd:import namespace="ab6b9c2b-4138-425a-9021-d3e58b320aae"/>
    <xsd:import namespace="aede0f3d-ab0f-42e6-beda-bd830fbe54f6"/>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6b9c2b-4138-425a-9021-d3e58b320a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c4ce3ff7-07dc-4a3c-9089-86e154a4d0e7"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de0f3d-ab0f-42e6-beda-bd830fbe54f6"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f8827f01-5c9d-4b2c-a75f-b5f15fc38573}" ma:internalName="TaxCatchAll" ma:showField="CatchAllData" ma:web="aede0f3d-ab0f-42e6-beda-bd830fbe54f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ypeofDocument xmlns="c6415972-b9f3-4684-893c-6a4b3e611b74" xsi:nil="true"/>
    <Topic xmlns="c6415972-b9f3-4684-893c-6a4b3e611b74" xsi:nil="true"/>
    <TaxCatchAll xmlns="03f3a9bf-518a-4fc9-b2af-24caf4ef3960" xsi:nil="true"/>
    <lcf76f155ced4ddcb4097134ff3c332f xmlns="c6415972-b9f3-4684-893c-6a4b3e611b74">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TaxCatchAll xmlns="aede0f3d-ab0f-42e6-beda-bd830fbe54f6" xsi:nil="true"/>
    <lcf76f155ced4ddcb4097134ff3c332f xmlns="ab6b9c2b-4138-425a-9021-d3e58b320aa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73CA9B6-C476-4440-B085-44783592A2EC}"/>
</file>

<file path=customXml/itemProps2.xml><?xml version="1.0" encoding="utf-8"?>
<ds:datastoreItem xmlns:ds="http://schemas.openxmlformats.org/officeDocument/2006/customXml" ds:itemID="{2A0B5E96-6204-4E7C-A2EA-49B165CF99F2}">
  <ds:schemaRefs>
    <ds:schemaRef ds:uri="http://schemas.microsoft.com/sharepoint/v3/contenttype/forms"/>
  </ds:schemaRefs>
</ds:datastoreItem>
</file>

<file path=customXml/itemProps3.xml><?xml version="1.0" encoding="utf-8"?>
<ds:datastoreItem xmlns:ds="http://schemas.openxmlformats.org/officeDocument/2006/customXml" ds:itemID="{1818A76C-A51C-4D47-9FCC-66904ED2DFBA}">
  <ds:schemaRefs>
    <ds:schemaRef ds:uri="http://schemas.microsoft.com/sharepoint/v3/contenttype/forms"/>
  </ds:schemaRefs>
</ds:datastoreItem>
</file>

<file path=customXml/itemProps4.xml><?xml version="1.0" encoding="utf-8"?>
<ds:datastoreItem xmlns:ds="http://schemas.openxmlformats.org/officeDocument/2006/customXml" ds:itemID="{9B2C1A74-6AA3-4692-895B-4420C874E599}">
  <ds:schemaRefs>
    <ds:schemaRef ds:uri="http://schemas.microsoft.com/office/2006/metadata/properties"/>
    <ds:schemaRef ds:uri="http://schemas.microsoft.com/office/infopath/2007/PartnerControls"/>
    <ds:schemaRef ds:uri="c6415972-b9f3-4684-893c-6a4b3e611b74"/>
    <ds:schemaRef ds:uri="03f3a9bf-518a-4fc9-b2af-24caf4ef3960"/>
  </ds:schemaRefs>
</ds:datastoreItem>
</file>

<file path=customXml/itemProps5.xml><?xml version="1.0" encoding="utf-8"?>
<ds:datastoreItem xmlns:ds="http://schemas.openxmlformats.org/officeDocument/2006/customXml" ds:itemID="{C95BD611-8048-40EF-B972-9150F75BC854}">
  <ds:schemaRefs>
    <ds:schemaRef ds:uri="http://schemas.openxmlformats.org/officeDocument/2006/bibliography"/>
  </ds:schemaRefs>
</ds:datastoreItem>
</file>

<file path=customXml/itemProps6.xml><?xml version="1.0" encoding="utf-8"?>
<ds:datastoreItem xmlns:ds="http://schemas.openxmlformats.org/officeDocument/2006/customXml" ds:itemID="{4CE1FF2A-68F7-407E-A520-9E914585F6F7}">
  <ds:schemaRefs>
    <ds:schemaRef ds:uri="http://schemas.microsoft.com/office/2006/metadata/properties"/>
    <ds:schemaRef ds:uri="http://schemas.microsoft.com/office/infopath/2007/PartnerControls"/>
    <ds:schemaRef ds:uri="c6415972-b9f3-4684-893c-6a4b3e611b74"/>
    <ds:schemaRef ds:uri="03f3a9bf-518a-4fc9-b2af-24caf4ef3960"/>
  </ds:schemaRefs>
</ds:datastoreItem>
</file>

<file path=docMetadata/LabelInfo.xml><?xml version="1.0" encoding="utf-8"?>
<clbl:labelList xmlns:clbl="http://schemas.microsoft.com/office/2020/mipLabelMetadata">
  <clbl:label id="{ea1812a1-c4cd-4a87-9063-968f963678e4}" enabled="1" method="Standard" siteId="{edc4883d-d401-4244-ba46-c0ff707b6555}" removed="0"/>
</clbl:labelList>
</file>

<file path=docProps/app.xml><?xml version="1.0" encoding="utf-8"?>
<Properties xmlns="http://schemas.openxmlformats.org/officeDocument/2006/extended-properties" xmlns:vt="http://schemas.openxmlformats.org/officeDocument/2006/docPropsVTypes">
  <Template>Normal</Template>
  <TotalTime>1</TotalTime>
  <Pages>13</Pages>
  <Words>7558</Words>
  <Characters>39606</Characters>
  <Application>Microsoft Office Word</Application>
  <DocSecurity>0</DocSecurity>
  <Lines>682</Lines>
  <Paragraphs>383</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46781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Tolanda Coker</dc:creator>
  <cp:keywords/>
  <dc:description/>
  <cp:lastModifiedBy>Mikey Batayneh</cp:lastModifiedBy>
  <cp:revision>2</cp:revision>
  <cp:lastPrinted>2021-04-02T13:52:00Z</cp:lastPrinted>
  <dcterms:created xsi:type="dcterms:W3CDTF">2026-02-13T18:54:00Z</dcterms:created>
  <dcterms:modified xsi:type="dcterms:W3CDTF">2026-02-13T18:54:00Z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0x01010000E8E5DA43AFA9428476DF31D5D0B496</vt:lpwstr>
  </property>
  <property fmtid="{D5CDD505-2E9C-101B-9397-08002B2CF9AE}" pid="3" name="Order">
    <vt:r8>4500</vt:r8>
  </property>
  <property fmtid="{D5CDD505-2E9C-101B-9397-08002B2CF9AE}" pid="4" name="MediaServiceImageTags">
    <vt:lpwstr/>
  </property>
</Properties>
</file>